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3" r:id="rId2"/>
    <p:sldId id="407" r:id="rId3"/>
    <p:sldId id="408" r:id="rId4"/>
    <p:sldId id="411" r:id="rId5"/>
    <p:sldId id="412" r:id="rId6"/>
    <p:sldId id="416" r:id="rId7"/>
    <p:sldId id="418" r:id="rId8"/>
    <p:sldId id="417" r:id="rId9"/>
    <p:sldId id="325" r:id="rId10"/>
    <p:sldId id="337" r:id="rId11"/>
    <p:sldId id="355" r:id="rId12"/>
    <p:sldId id="385" r:id="rId13"/>
    <p:sldId id="414" r:id="rId14"/>
    <p:sldId id="342" r:id="rId15"/>
    <p:sldId id="420" r:id="rId16"/>
    <p:sldId id="369" r:id="rId17"/>
    <p:sldId id="370" r:id="rId18"/>
    <p:sldId id="421" r:id="rId19"/>
    <p:sldId id="423" r:id="rId20"/>
    <p:sldId id="424" r:id="rId21"/>
    <p:sldId id="351" r:id="rId22"/>
    <p:sldId id="341" r:id="rId23"/>
    <p:sldId id="415" r:id="rId24"/>
    <p:sldId id="419" r:id="rId25"/>
    <p:sldId id="335" r:id="rId2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E4CE3-EE6F-47EC-88C0-FC911B8D8156}" v="4" dt="2024-01-16T11:49:59.975"/>
    <p1510:client id="{C8061801-1C3E-4453-AD1F-4DD92751E3F3}" v="16" dt="2024-01-16T13:18:36.558"/>
    <p1510:client id="{F0568BDF-5BF4-4373-B34F-4C5135AFFD1F}" v="9" dt="2024-01-16T12:52:49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not Karolina" userId="ce167c1e-7270-4ee7-9805-b021080bfbca" providerId="ADAL" clId="{C8061801-1C3E-4453-AD1F-4DD92751E3F3}"/>
    <pc:docChg chg="custSel addSld delSld modSld sldOrd">
      <pc:chgData name="Jarnot Karolina" userId="ce167c1e-7270-4ee7-9805-b021080bfbca" providerId="ADAL" clId="{C8061801-1C3E-4453-AD1F-4DD92751E3F3}" dt="2024-01-16T13:18:36.558" v="126"/>
      <pc:docMkLst>
        <pc:docMk/>
      </pc:docMkLst>
      <pc:sldChg chg="addSp delSp modSp add mod">
        <pc:chgData name="Jarnot Karolina" userId="ce167c1e-7270-4ee7-9805-b021080bfbca" providerId="ADAL" clId="{C8061801-1C3E-4453-AD1F-4DD92751E3F3}" dt="2024-01-16T13:18:36.558" v="126"/>
        <pc:sldMkLst>
          <pc:docMk/>
          <pc:sldMk cId="3661055616" sldId="341"/>
        </pc:sldMkLst>
        <pc:spChg chg="mod">
          <ac:chgData name="Jarnot Karolina" userId="ce167c1e-7270-4ee7-9805-b021080bfbca" providerId="ADAL" clId="{C8061801-1C3E-4453-AD1F-4DD92751E3F3}" dt="2024-01-16T13:18:07.027" v="116"/>
          <ac:spMkLst>
            <pc:docMk/>
            <pc:sldMk cId="3661055616" sldId="341"/>
            <ac:spMk id="17" creationId="{CE4A60F0-577C-4810-8151-DD9320AB29AF}"/>
          </ac:spMkLst>
        </pc:spChg>
        <pc:graphicFrameChg chg="modGraphic">
          <ac:chgData name="Jarnot Karolina" userId="ce167c1e-7270-4ee7-9805-b021080bfbca" providerId="ADAL" clId="{C8061801-1C3E-4453-AD1F-4DD92751E3F3}" dt="2024-01-16T13:18:22.086" v="124" actId="20577"/>
          <ac:graphicFrameMkLst>
            <pc:docMk/>
            <pc:sldMk cId="3661055616" sldId="341"/>
            <ac:graphicFrameMk id="2" creationId="{28010F7E-14DD-4DF2-B4D8-A6D3D1B6A492}"/>
          </ac:graphicFrameMkLst>
        </pc:graphicFrameChg>
        <pc:picChg chg="add mod">
          <ac:chgData name="Jarnot Karolina" userId="ce167c1e-7270-4ee7-9805-b021080bfbca" providerId="ADAL" clId="{C8061801-1C3E-4453-AD1F-4DD92751E3F3}" dt="2024-01-16T13:18:36.558" v="126"/>
          <ac:picMkLst>
            <pc:docMk/>
            <pc:sldMk cId="3661055616" sldId="341"/>
            <ac:picMk id="3" creationId="{D25082C1-5609-CD2E-BC3A-CD0949CAD4BA}"/>
          </ac:picMkLst>
        </pc:picChg>
        <pc:picChg chg="del">
          <ac:chgData name="Jarnot Karolina" userId="ce167c1e-7270-4ee7-9805-b021080bfbca" providerId="ADAL" clId="{C8061801-1C3E-4453-AD1F-4DD92751E3F3}" dt="2024-01-16T13:18:35.424" v="125" actId="478"/>
          <ac:picMkLst>
            <pc:docMk/>
            <pc:sldMk cId="3661055616" sldId="341"/>
            <ac:picMk id="15" creationId="{B9A53D80-435C-4A22-AB52-1FD51D084D80}"/>
          </ac:picMkLst>
        </pc:picChg>
      </pc:sldChg>
      <pc:sldChg chg="addSp delSp modSp mod">
        <pc:chgData name="Jarnot Karolina" userId="ce167c1e-7270-4ee7-9805-b021080bfbca" providerId="ADAL" clId="{C8061801-1C3E-4453-AD1F-4DD92751E3F3}" dt="2024-01-16T12:56:35.005" v="71"/>
        <pc:sldMkLst>
          <pc:docMk/>
          <pc:sldMk cId="2084451196" sldId="343"/>
        </pc:sldMkLst>
        <pc:picChg chg="add mod">
          <ac:chgData name="Jarnot Karolina" userId="ce167c1e-7270-4ee7-9805-b021080bfbca" providerId="ADAL" clId="{C8061801-1C3E-4453-AD1F-4DD92751E3F3}" dt="2024-01-16T12:56:35.005" v="71"/>
          <ac:picMkLst>
            <pc:docMk/>
            <pc:sldMk cId="2084451196" sldId="343"/>
            <ac:picMk id="3" creationId="{0CBEE377-F5C3-0916-D8B8-A474C7AAA081}"/>
          </ac:picMkLst>
        </pc:picChg>
        <pc:picChg chg="del">
          <ac:chgData name="Jarnot Karolina" userId="ce167c1e-7270-4ee7-9805-b021080bfbca" providerId="ADAL" clId="{C8061801-1C3E-4453-AD1F-4DD92751E3F3}" dt="2024-01-16T12:56:33.404" v="70" actId="478"/>
          <ac:picMkLst>
            <pc:docMk/>
            <pc:sldMk cId="2084451196" sldId="343"/>
            <ac:picMk id="16" creationId="{287E7124-30D9-4466-8CF7-A3F3BED90B0B}"/>
          </ac:picMkLst>
        </pc:picChg>
      </pc:sldChg>
      <pc:sldChg chg="addSp delSp modSp add del mod">
        <pc:chgData name="Jarnot Karolina" userId="ce167c1e-7270-4ee7-9805-b021080bfbca" providerId="ADAL" clId="{C8061801-1C3E-4453-AD1F-4DD92751E3F3}" dt="2024-01-16T13:12:07.087" v="89" actId="47"/>
        <pc:sldMkLst>
          <pc:docMk/>
          <pc:sldMk cId="2098980247" sldId="350"/>
        </pc:sldMkLst>
        <pc:spChg chg="mod">
          <ac:chgData name="Jarnot Karolina" userId="ce167c1e-7270-4ee7-9805-b021080bfbca" providerId="ADAL" clId="{C8061801-1C3E-4453-AD1F-4DD92751E3F3}" dt="2024-01-16T13:08:03.924" v="81"/>
          <ac:spMkLst>
            <pc:docMk/>
            <pc:sldMk cId="2098980247" sldId="350"/>
            <ac:spMk id="7" creationId="{E733C5C9-3747-D1D6-8DC2-7BC8BAA122CD}"/>
          </ac:spMkLst>
        </pc:spChg>
        <pc:graphicFrameChg chg="mod modGraphic">
          <ac:chgData name="Jarnot Karolina" userId="ce167c1e-7270-4ee7-9805-b021080bfbca" providerId="ADAL" clId="{C8061801-1C3E-4453-AD1F-4DD92751E3F3}" dt="2024-01-16T13:08:35.247" v="88" actId="20577"/>
          <ac:graphicFrameMkLst>
            <pc:docMk/>
            <pc:sldMk cId="2098980247" sldId="350"/>
            <ac:graphicFrameMk id="16" creationId="{75DEC0FF-2380-4BD3-8A55-0E976553F919}"/>
          </ac:graphicFrameMkLst>
        </pc:graphicFrameChg>
        <pc:picChg chg="add mod">
          <ac:chgData name="Jarnot Karolina" userId="ce167c1e-7270-4ee7-9805-b021080bfbca" providerId="ADAL" clId="{C8061801-1C3E-4453-AD1F-4DD92751E3F3}" dt="2024-01-16T13:07:25.840" v="78"/>
          <ac:picMkLst>
            <pc:docMk/>
            <pc:sldMk cId="2098980247" sldId="350"/>
            <ac:picMk id="2" creationId="{DF11FFD9-B3CB-EEDC-8F77-59DC14F28214}"/>
          </ac:picMkLst>
        </pc:picChg>
        <pc:picChg chg="del">
          <ac:chgData name="Jarnot Karolina" userId="ce167c1e-7270-4ee7-9805-b021080bfbca" providerId="ADAL" clId="{C8061801-1C3E-4453-AD1F-4DD92751E3F3}" dt="2024-01-16T13:07:24.668" v="77" actId="478"/>
          <ac:picMkLst>
            <pc:docMk/>
            <pc:sldMk cId="2098980247" sldId="350"/>
            <ac:picMk id="15" creationId="{D569AC38-513C-484B-ACFF-B03BC2E18DB7}"/>
          </ac:picMkLst>
        </pc:picChg>
      </pc:sldChg>
      <pc:sldChg chg="addSp delSp modSp add del mod">
        <pc:chgData name="Jarnot Karolina" userId="ce167c1e-7270-4ee7-9805-b021080bfbca" providerId="ADAL" clId="{C8061801-1C3E-4453-AD1F-4DD92751E3F3}" dt="2024-01-16T13:17:23.653" v="114" actId="47"/>
        <pc:sldMkLst>
          <pc:docMk/>
          <pc:sldMk cId="2718381824" sldId="350"/>
        </pc:sldMkLst>
        <pc:spChg chg="mod">
          <ac:chgData name="Jarnot Karolina" userId="ce167c1e-7270-4ee7-9805-b021080bfbca" providerId="ADAL" clId="{C8061801-1C3E-4453-AD1F-4DD92751E3F3}" dt="2024-01-16T13:14:07.904" v="106"/>
          <ac:spMkLst>
            <pc:docMk/>
            <pc:sldMk cId="2718381824" sldId="350"/>
            <ac:spMk id="15" creationId="{D32A3236-B1D5-4941-ACB7-0EC5B3485639}"/>
          </ac:spMkLst>
        </pc:spChg>
        <pc:graphicFrameChg chg="modGraphic">
          <ac:chgData name="Jarnot Karolina" userId="ce167c1e-7270-4ee7-9805-b021080bfbca" providerId="ADAL" clId="{C8061801-1C3E-4453-AD1F-4DD92751E3F3}" dt="2024-01-16T13:14:14.816" v="108" actId="20577"/>
          <ac:graphicFrameMkLst>
            <pc:docMk/>
            <pc:sldMk cId="2718381824" sldId="350"/>
            <ac:graphicFrameMk id="16" creationId="{75DEC0FF-2380-4BD3-8A55-0E976553F919}"/>
          </ac:graphicFrameMkLst>
        </pc:graphicFrameChg>
        <pc:picChg chg="add mod">
          <ac:chgData name="Jarnot Karolina" userId="ce167c1e-7270-4ee7-9805-b021080bfbca" providerId="ADAL" clId="{C8061801-1C3E-4453-AD1F-4DD92751E3F3}" dt="2024-01-16T13:14:53.570" v="113" actId="1076"/>
          <ac:picMkLst>
            <pc:docMk/>
            <pc:sldMk cId="2718381824" sldId="350"/>
            <ac:picMk id="2" creationId="{67F497A0-8382-D10F-3F79-5E6BBDC4BB15}"/>
          </ac:picMkLst>
        </pc:picChg>
        <pc:picChg chg="del">
          <ac:chgData name="Jarnot Karolina" userId="ce167c1e-7270-4ee7-9805-b021080bfbca" providerId="ADAL" clId="{C8061801-1C3E-4453-AD1F-4DD92751E3F3}" dt="2024-01-16T13:14:43.360" v="111" actId="478"/>
          <ac:picMkLst>
            <pc:docMk/>
            <pc:sldMk cId="2718381824" sldId="350"/>
            <ac:picMk id="18" creationId="{5A196ACF-9C1F-4C60-9C5F-69BB28ACA6B3}"/>
          </ac:picMkLst>
        </pc:picChg>
      </pc:sldChg>
      <pc:sldChg chg="addSp delSp modSp add mod">
        <pc:chgData name="Jarnot Karolina" userId="ce167c1e-7270-4ee7-9805-b021080bfbca" providerId="ADAL" clId="{C8061801-1C3E-4453-AD1F-4DD92751E3F3}" dt="2024-01-16T13:14:23.107" v="110"/>
        <pc:sldMkLst>
          <pc:docMk/>
          <pc:sldMk cId="2582328736" sldId="351"/>
        </pc:sldMkLst>
        <pc:spChg chg="mod">
          <ac:chgData name="Jarnot Karolina" userId="ce167c1e-7270-4ee7-9805-b021080bfbca" providerId="ADAL" clId="{C8061801-1C3E-4453-AD1F-4DD92751E3F3}" dt="2024-01-16T13:13:06.934" v="104" actId="27636"/>
          <ac:spMkLst>
            <pc:docMk/>
            <pc:sldMk cId="2582328736" sldId="351"/>
            <ac:spMk id="15" creationId="{D32A3236-B1D5-4941-ACB7-0EC5B3485639}"/>
          </ac:spMkLst>
        </pc:spChg>
        <pc:picChg chg="add mod">
          <ac:chgData name="Jarnot Karolina" userId="ce167c1e-7270-4ee7-9805-b021080bfbca" providerId="ADAL" clId="{C8061801-1C3E-4453-AD1F-4DD92751E3F3}" dt="2024-01-16T13:14:23.107" v="110"/>
          <ac:picMkLst>
            <pc:docMk/>
            <pc:sldMk cId="2582328736" sldId="351"/>
            <ac:picMk id="2" creationId="{0081B339-572B-ECB0-FAD6-AF40846A1B35}"/>
          </ac:picMkLst>
        </pc:picChg>
        <pc:picChg chg="add del mod">
          <ac:chgData name="Jarnot Karolina" userId="ce167c1e-7270-4ee7-9805-b021080bfbca" providerId="ADAL" clId="{C8061801-1C3E-4453-AD1F-4DD92751E3F3}" dt="2024-01-16T13:12:38.505" v="94" actId="478"/>
          <ac:picMkLst>
            <pc:docMk/>
            <pc:sldMk cId="2582328736" sldId="351"/>
            <ac:picMk id="2" creationId="{22D1B3A8-F3C0-B1D7-8753-BCB258A2ECF4}"/>
          </ac:picMkLst>
        </pc:picChg>
        <pc:picChg chg="add del mod">
          <ac:chgData name="Jarnot Karolina" userId="ce167c1e-7270-4ee7-9805-b021080bfbca" providerId="ADAL" clId="{C8061801-1C3E-4453-AD1F-4DD92751E3F3}" dt="2024-01-16T13:14:22.005" v="109" actId="478"/>
          <ac:picMkLst>
            <pc:docMk/>
            <pc:sldMk cId="2582328736" sldId="351"/>
            <ac:picMk id="3" creationId="{6A36AA22-C85A-528F-BA59-6303DE5F7939}"/>
          </ac:picMkLst>
        </pc:picChg>
        <pc:picChg chg="del">
          <ac:chgData name="Jarnot Karolina" userId="ce167c1e-7270-4ee7-9805-b021080bfbca" providerId="ADAL" clId="{C8061801-1C3E-4453-AD1F-4DD92751E3F3}" dt="2024-01-16T13:12:15.329" v="91" actId="478"/>
          <ac:picMkLst>
            <pc:docMk/>
            <pc:sldMk cId="2582328736" sldId="351"/>
            <ac:picMk id="18" creationId="{0EB2D9B8-EE82-4725-925D-D6A3A7E5915E}"/>
          </ac:picMkLst>
        </pc:picChg>
      </pc:sldChg>
      <pc:sldChg chg="modSp mod">
        <pc:chgData name="Jarnot Karolina" userId="ce167c1e-7270-4ee7-9805-b021080bfbca" providerId="ADAL" clId="{C8061801-1C3E-4453-AD1F-4DD92751E3F3}" dt="2024-01-16T13:12:59.255" v="102" actId="20577"/>
        <pc:sldMkLst>
          <pc:docMk/>
          <pc:sldMk cId="2070654562" sldId="370"/>
        </pc:sldMkLst>
        <pc:spChg chg="mod">
          <ac:chgData name="Jarnot Karolina" userId="ce167c1e-7270-4ee7-9805-b021080bfbca" providerId="ADAL" clId="{C8061801-1C3E-4453-AD1F-4DD92751E3F3}" dt="2024-01-16T13:12:59.255" v="102" actId="20577"/>
          <ac:spMkLst>
            <pc:docMk/>
            <pc:sldMk cId="2070654562" sldId="370"/>
            <ac:spMk id="7" creationId="{E733C5C9-3747-D1D6-8DC2-7BC8BAA122CD}"/>
          </ac:spMkLst>
        </pc:spChg>
      </pc:sldChg>
      <pc:sldChg chg="ord">
        <pc:chgData name="Jarnot Karolina" userId="ce167c1e-7270-4ee7-9805-b021080bfbca" providerId="ADAL" clId="{C8061801-1C3E-4453-AD1F-4DD92751E3F3}" dt="2024-01-16T12:41:19.200" v="69"/>
        <pc:sldMkLst>
          <pc:docMk/>
          <pc:sldMk cId="695783787" sldId="419"/>
        </pc:sldMkLst>
      </pc:sldChg>
      <pc:sldChg chg="addSp delSp modSp mod">
        <pc:chgData name="Jarnot Karolina" userId="ce167c1e-7270-4ee7-9805-b021080bfbca" providerId="ADAL" clId="{C8061801-1C3E-4453-AD1F-4DD92751E3F3}" dt="2024-01-16T12:18:30.073" v="67" actId="1076"/>
        <pc:sldMkLst>
          <pc:docMk/>
          <pc:sldMk cId="3872108704" sldId="420"/>
        </pc:sldMkLst>
        <pc:graphicFrameChg chg="mod modGraphic">
          <ac:chgData name="Jarnot Karolina" userId="ce167c1e-7270-4ee7-9805-b021080bfbca" providerId="ADAL" clId="{C8061801-1C3E-4453-AD1F-4DD92751E3F3}" dt="2024-01-16T12:18:13.974" v="63" actId="20577"/>
          <ac:graphicFrameMkLst>
            <pc:docMk/>
            <pc:sldMk cId="3872108704" sldId="420"/>
            <ac:graphicFrameMk id="16" creationId="{75DEC0FF-2380-4BD3-8A55-0E976553F919}"/>
          </ac:graphicFrameMkLst>
        </pc:graphicFrameChg>
        <pc:picChg chg="add mod">
          <ac:chgData name="Jarnot Karolina" userId="ce167c1e-7270-4ee7-9805-b021080bfbca" providerId="ADAL" clId="{C8061801-1C3E-4453-AD1F-4DD92751E3F3}" dt="2024-01-16T12:18:30.073" v="67" actId="1076"/>
          <ac:picMkLst>
            <pc:docMk/>
            <pc:sldMk cId="3872108704" sldId="420"/>
            <ac:picMk id="2" creationId="{BAE6C66E-70CA-4556-777B-078EEE698EDA}"/>
          </ac:picMkLst>
        </pc:picChg>
        <pc:picChg chg="del">
          <ac:chgData name="Jarnot Karolina" userId="ce167c1e-7270-4ee7-9805-b021080bfbca" providerId="ADAL" clId="{C8061801-1C3E-4453-AD1F-4DD92751E3F3}" dt="2024-01-16T12:18:26.445" v="66" actId="478"/>
          <ac:picMkLst>
            <pc:docMk/>
            <pc:sldMk cId="3872108704" sldId="420"/>
            <ac:picMk id="15" creationId="{D569AC38-513C-484B-ACFF-B03BC2E18DB7}"/>
          </ac:picMkLst>
        </pc:picChg>
      </pc:sldChg>
    </pc:docChg>
  </pc:docChgLst>
  <pc:docChgLst>
    <pc:chgData name="Vojtášková Martina" userId="482a1ff6-ea16-4262-8eb6-316fa49bc786" providerId="ADAL" clId="{7A7E4CE3-EE6F-47EC-88C0-FC911B8D8156}"/>
    <pc:docChg chg="undo custSel modSld">
      <pc:chgData name="Vojtášková Martina" userId="482a1ff6-ea16-4262-8eb6-316fa49bc786" providerId="ADAL" clId="{7A7E4CE3-EE6F-47EC-88C0-FC911B8D8156}" dt="2024-01-16T11:49:59.972" v="80"/>
      <pc:docMkLst>
        <pc:docMk/>
      </pc:docMkLst>
      <pc:sldChg chg="modSp mod">
        <pc:chgData name="Vojtášková Martina" userId="482a1ff6-ea16-4262-8eb6-316fa49bc786" providerId="ADAL" clId="{7A7E4CE3-EE6F-47EC-88C0-FC911B8D8156}" dt="2024-01-16T11:42:56.179" v="0" actId="20577"/>
        <pc:sldMkLst>
          <pc:docMk/>
          <pc:sldMk cId="4183603406" sldId="407"/>
        </pc:sldMkLst>
        <pc:graphicFrameChg chg="modGraphic">
          <ac:chgData name="Vojtášková Martina" userId="482a1ff6-ea16-4262-8eb6-316fa49bc786" providerId="ADAL" clId="{7A7E4CE3-EE6F-47EC-88C0-FC911B8D8156}" dt="2024-01-16T11:42:56.179" v="0" actId="20577"/>
          <ac:graphicFrameMkLst>
            <pc:docMk/>
            <pc:sldMk cId="4183603406" sldId="407"/>
            <ac:graphicFrameMk id="2" creationId="{28010F7E-14DD-4DF2-B4D8-A6D3D1B6A492}"/>
          </ac:graphicFrameMkLst>
        </pc:graphicFrameChg>
      </pc:sldChg>
      <pc:sldChg chg="modSp mod">
        <pc:chgData name="Vojtášková Martina" userId="482a1ff6-ea16-4262-8eb6-316fa49bc786" providerId="ADAL" clId="{7A7E4CE3-EE6F-47EC-88C0-FC911B8D8156}" dt="2024-01-16T11:49:59.972" v="80"/>
        <pc:sldMkLst>
          <pc:docMk/>
          <pc:sldMk cId="1057455986" sldId="412"/>
        </pc:sldMkLst>
        <pc:graphicFrameChg chg="mod modGraphic">
          <ac:chgData name="Vojtášková Martina" userId="482a1ff6-ea16-4262-8eb6-316fa49bc786" providerId="ADAL" clId="{7A7E4CE3-EE6F-47EC-88C0-FC911B8D8156}" dt="2024-01-16T11:49:59.972" v="80"/>
          <ac:graphicFrameMkLst>
            <pc:docMk/>
            <pc:sldMk cId="1057455986" sldId="412"/>
            <ac:graphicFrameMk id="2" creationId="{28010F7E-14DD-4DF2-B4D8-A6D3D1B6A492}"/>
          </ac:graphicFrameMkLst>
        </pc:graphicFrameChg>
      </pc:sldChg>
    </pc:docChg>
  </pc:docChgLst>
  <pc:docChgLst>
    <pc:chgData name="Vejrosta Daniel" userId="f7b5cc0d-04d4-4156-acb3-b67fdf0cfe37" providerId="ADAL" clId="{F0568BDF-5BF4-4373-B34F-4C5135AFFD1F}"/>
    <pc:docChg chg="custSel modSld">
      <pc:chgData name="Vejrosta Daniel" userId="f7b5cc0d-04d4-4156-acb3-b67fdf0cfe37" providerId="ADAL" clId="{F0568BDF-5BF4-4373-B34F-4C5135AFFD1F}" dt="2024-01-16T12:52:34.356" v="4" actId="20577"/>
      <pc:docMkLst>
        <pc:docMk/>
      </pc:docMkLst>
      <pc:sldChg chg="modSp mod">
        <pc:chgData name="Vejrosta Daniel" userId="f7b5cc0d-04d4-4156-acb3-b67fdf0cfe37" providerId="ADAL" clId="{F0568BDF-5BF4-4373-B34F-4C5135AFFD1F}" dt="2024-01-16T12:52:34.356" v="4" actId="20577"/>
        <pc:sldMkLst>
          <pc:docMk/>
          <pc:sldMk cId="2088376971" sldId="342"/>
        </pc:sldMkLst>
        <pc:graphicFrameChg chg="modGraphic">
          <ac:chgData name="Vejrosta Daniel" userId="f7b5cc0d-04d4-4156-acb3-b67fdf0cfe37" providerId="ADAL" clId="{F0568BDF-5BF4-4373-B34F-4C5135AFFD1F}" dt="2024-01-16T12:52:34.356" v="4" actId="20577"/>
          <ac:graphicFrameMkLst>
            <pc:docMk/>
            <pc:sldMk cId="2088376971" sldId="342"/>
            <ac:graphicFrameMk id="16" creationId="{75DEC0FF-2380-4BD3-8A55-0E976553F919}"/>
          </ac:graphicFrameMkLst>
        </pc:graphicFrameChg>
      </pc:sldChg>
      <pc:sldChg chg="modSp mod">
        <pc:chgData name="Vejrosta Daniel" userId="f7b5cc0d-04d4-4156-acb3-b67fdf0cfe37" providerId="ADAL" clId="{F0568BDF-5BF4-4373-B34F-4C5135AFFD1F}" dt="2024-01-16T12:50:36.146" v="0" actId="207"/>
        <pc:sldMkLst>
          <pc:docMk/>
          <pc:sldMk cId="1637650047" sldId="408"/>
        </pc:sldMkLst>
        <pc:graphicFrameChg chg="modGraphic">
          <ac:chgData name="Vejrosta Daniel" userId="f7b5cc0d-04d4-4156-acb3-b67fdf0cfe37" providerId="ADAL" clId="{F0568BDF-5BF4-4373-B34F-4C5135AFFD1F}" dt="2024-01-16T12:50:36.146" v="0" actId="207"/>
          <ac:graphicFrameMkLst>
            <pc:docMk/>
            <pc:sldMk cId="1637650047" sldId="408"/>
            <ac:graphicFrameMk id="2" creationId="{28010F7E-14DD-4DF2-B4D8-A6D3D1B6A49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57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0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1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31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19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3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63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21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31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96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38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15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4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5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date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pl/wnioskodawc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sv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OLOMOUC, 22. 01. 2024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CBEE377-F5C3-0916-D8B8-A474C7AAA0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najdete na webu Programu</a:t>
            </a:r>
            <a:b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Wszystko można znaleźć na stronach Programu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31715"/>
          <a:ext cx="11076947" cy="3694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7694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69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https://cz-pl.eu/zadatel</a:t>
                      </a:r>
                      <a:endParaRPr kumimoji="0" lang="cs-CZ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https://cz-pl.eu/pl/wnioskodawca</a:t>
                      </a:r>
                      <a:endParaRPr kumimoji="0" lang="pl-PL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81768"/>
              </p:ext>
            </p:extLst>
          </p:nvPr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Osvědčení k projektovému záměru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dot. propozycji projektu 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předložení žádosti o podporu</a:t>
            </a:r>
            <a:b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Warunki złożenia wniosku o dofinansowanie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58246"/>
              </p:ext>
            </p:extLst>
          </p:nvPr>
        </p:nvGraphicFramePr>
        <p:xfrm>
          <a:off x="390803" y="1231715"/>
          <a:ext cx="11410394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 být předložen projektový záměr, na který žádost o podporu navazuje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Závazná dokumentace: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žadatele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Metodika kontroly a hodnocení žádostí o podporu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Průvodce vyplněním žádosti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(pro daný specifický cíl)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příjemce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(veřejné zakázky, publicita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 być złożona propozycja projektowa, do której wniosek o dofinansowanie nawiązuje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Wiążąca dokumentacja: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Wnioskodawcy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Metodyka kontroli i oceny wniosków o dofinansowanie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Instrukcja wypełniania wniosku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(dla danego celu szczegółowego)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Beneficjenta (zamówienia publiczne, promocja itp.)</a:t>
                      </a: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71655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https://iskp21.mssf.cz</a:t>
                      </a:r>
                      <a:endParaRPr lang="cs-CZ" sz="2000" b="1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</a:t>
                      </a:r>
                      <a:endParaRPr lang="pl-PL" sz="2000" b="1" noProof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</a:t>
            </a:r>
            <a:r>
              <a:rPr lang="pl-PL" sz="2000" b="1">
                <a:solidFill>
                  <a:srgbClr val="000099"/>
                </a:solidFill>
                <a:latin typeface="Arial" charset="0"/>
                <a:cs typeface="Arial" charset="0"/>
              </a:rPr>
              <a:t> / </a:t>
            </a:r>
            <a:r>
              <a:rPr kumimoji="0" lang="pl-PL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Obowiązkowe załączniki</a:t>
            </a:r>
            <a:endParaRPr lang="cs-CZ" sz="20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40703"/>
              </p:ext>
            </p:extLst>
          </p:nvPr>
        </p:nvGraphicFramePr>
        <p:xfrm>
          <a:off x="390803" y="1231715"/>
          <a:ext cx="11410394" cy="454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K žádosti jsou přikládány povinné přílohy</a:t>
                      </a:r>
                      <a:r>
                        <a:rPr lang="pl-PL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Společné přílohy předkládané za celý projekt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českými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polskými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pro projekty, realizující stavební práce nebo terénní úpravy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Specifické přílohy pro vybrané typy projektů 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kapitola B.3 Příručky pro žadatele a přílohy č. 11 a 12 Příručky pro žadatele  ).</a:t>
                      </a: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Do wniosku należy dołączyć obowiązkowe załączniki:</a:t>
                      </a:r>
                      <a:endParaRPr kumimoji="0" lang="pl-PL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endParaRPr kumimoji="0" lang="pl-PL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Wspólne załączniki, które należy złożyć dla całego projektu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czeskich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polskich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do projektów, obejmujących prace budowlane lub prace terenowe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Specyficzne załączniki dla wybranych rodzaju projektów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więcej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rozdział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B.3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oraz </a:t>
                      </a:r>
                      <a:r>
                        <a:rPr kumimoji="0" lang="pl-PL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nr 11 i 12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pl-PL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)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8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</a:t>
            </a:r>
            <a:br>
              <a:rPr kumimoji="0" lang="cs-CZ" altLang="cs-CZ" sz="4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48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Generátor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rozpočtu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48605"/>
              </p:ext>
            </p:extLst>
          </p:nvPr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Technická posloupnost přípravy žádosti: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57188" indent="-357188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 žádosti a vyplnění textového obsahu v ISKP, včetně jednotlivých klíčových aktivit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Založení, vyplnění a </a:t>
                      </a:r>
                      <a:r>
                        <a:rPr kumimoji="0" lang="cs-CZ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podání </a:t>
                      </a: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podrobného rozpočtu v generátoru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Doplnění finančních údajů do ISKP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Nahrání povinných příloh do ISKP </a:t>
                      </a:r>
                      <a:r>
                        <a:rPr kumimoji="0" lang="cs-CZ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včetně podrobného rozpočtu exportovaného z generátoru</a:t>
                      </a:r>
                      <a:r>
                        <a:rPr kumimoji="0" lang="cs-CZ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podání žádosti</a:t>
                      </a: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Kolejność przygotowania wniosku pod względem technicznym: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 wniosku i wpisanie treści tekstowej w ISKP, w tym poszczególnych działań kluczowych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Wygenerowanie, wypełnienie i </a:t>
                      </a:r>
                      <a:r>
                        <a:rPr kumimoji="0" lang="pl-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szczegółowego budżetu w generatorze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Uzupełnienie danych finansowych w ISKP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Wgranie do ISKP obowiązkowych załączników, </a:t>
                      </a:r>
                      <a:b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szczegółowego budżetu wyeksportowanego z generatora</a:t>
                      </a:r>
                      <a:r>
                        <a:rPr kumimoji="0" lang="pl-PL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i złożenie wniosku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2713" y="5184597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702905"/>
              </p:ext>
            </p:extLst>
          </p:nvPr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564FBD03-4177-DDF4-D539-253D4AE14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1872"/>
            <a:ext cx="12192000" cy="556693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53F79E-F2AE-2C9E-72D7-DA7724EEB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DF2C280-659B-8CDC-4553-B3DFBA304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1853F79E-F2AE-2C9E-72D7-DA7724EE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DF2C280-659B-8CDC-4553-B3DFBA304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F4C3951-6D1C-C8FC-9ABE-AE09230AD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3489"/>
            <a:ext cx="12192000" cy="58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69927"/>
              </p:ext>
            </p:extLst>
          </p:nvPr>
        </p:nvGraphicFramePr>
        <p:xfrm>
          <a:off x="379379" y="1109710"/>
          <a:ext cx="11421818" cy="44545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54511">
                <a:tc>
                  <a:txBody>
                    <a:bodyPr/>
                    <a:lstStyle/>
                    <a:p>
                      <a:pPr algn="l"/>
                      <a:r>
                        <a:rPr kumimoji="0" lang="cs-CZ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11_23_011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Integrovaný záchranný sytém a životní prostředí</a:t>
                      </a:r>
                    </a:p>
                    <a:p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11_23_011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1 </a:t>
                      </a:r>
                      <a:r>
                        <a:rPr kumimoji="0" lang="pl-PL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 system ratownictwa i środowisko</a:t>
                      </a:r>
                      <a:endParaRPr kumimoji="0" lang="pl-PL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2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2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1.2 </a:t>
                      </a:r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Koordinovanější přístup k ochraně životního prostředí v česko-polském pohraničí</a:t>
                      </a:r>
                    </a:p>
                    <a:p>
                      <a:pPr algn="l"/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1.2 </a:t>
                      </a:r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Bardziej skoordynowane podejście do ochrony środowiska na pograniczu czesko-polskim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Bardziej skoordynowane podejście do ochrony środowiska na pograniczu czesko-polskim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 </a:t>
            </a:r>
            <a:r>
              <a:rPr lang="cs-CZ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cs-CZ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1853F79E-F2AE-2C9E-72D7-DA7724EE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DF2C280-659B-8CDC-4553-B3DFBA304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E51C695-159C-C753-3FCB-0F66C1ED6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9914"/>
            <a:ext cx="12192000" cy="44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9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132583"/>
          <a:ext cx="11475952" cy="57272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727227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 - jednotkové náklady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jsou rozřazeni do 3 pracovních profilů určených náročností pracovních činností.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každý pracovní profil je stanovena mzdová sazba (hodinová/měsíční). Sazby jsou různé pro české a polské příjemce.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Způsobilé náklady jsou dány součinem odpracovaných hodin/měsíců a příslušné mzdové sazby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Jako poklad pro kontrolu jsou požadovány pracovní výkazy (</a:t>
                      </a:r>
                      <a:r>
                        <a:rPr kumimoji="0" lang="cs-CZ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timesheety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personelu - stawki jednostkowe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są klasyfikowani w 3 profilach zawodowych określanych na podstawie trudności wykonywanych czynności.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wynagrodzenia (godzinowa/miesięczna) jest ustalana dla każdego profilu zawodowego.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są różne dla odbiorców czeskich i polskich.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kwalifikowalne są określane jako iloczyn przepracowanych godzin/miesięcy i obowiązującej stawki wynagrodzenia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Karty czasu pracy są wymagane jako dokument do kontroli (</a:t>
                      </a:r>
                      <a:r>
                        <a:rPr kumimoji="0" lang="pl-P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timesheets</a:t>
                      </a: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pl-PL" sz="24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Generátor</a:t>
            </a:r>
            <a:r>
              <a:rPr lang="pl-PL" sz="2400" b="1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pl-PL" sz="24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rozpočtu</a:t>
            </a:r>
            <a:r>
              <a:rPr lang="cs-CZ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0" lang="pl-PL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81B339-572B-ECB0-FAD6-AF40846A1B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03679"/>
              </p:ext>
            </p:extLst>
          </p:nvPr>
        </p:nvGraphicFramePr>
        <p:xfrm>
          <a:off x="390803" y="1280409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odlišně pro české a polské partnery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inaczej dla polskich i czeskich partnerów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E710A14-5D15-45BC-81DD-F60CDF4F9C67}"/>
              </a:ext>
            </a:extLst>
          </p:cNvPr>
          <p:cNvGraphicFramePr>
            <a:graphicFrameLocks noGrp="1"/>
          </p:cNvGraphicFramePr>
          <p:nvPr/>
        </p:nvGraphicFramePr>
        <p:xfrm>
          <a:off x="738909" y="2286922"/>
          <a:ext cx="9845964" cy="2560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90852">
                  <a:extLst>
                    <a:ext uri="{9D8B030D-6E8A-4147-A177-3AD203B41FA5}">
                      <a16:colId xmlns:a16="http://schemas.microsoft.com/office/drawing/2014/main" val="1842425316"/>
                    </a:ext>
                  </a:extLst>
                </a:gridCol>
                <a:gridCol w="4244830">
                  <a:extLst>
                    <a:ext uri="{9D8B030D-6E8A-4147-A177-3AD203B41FA5}">
                      <a16:colId xmlns:a16="http://schemas.microsoft.com/office/drawing/2014/main" val="3664537377"/>
                    </a:ext>
                  </a:extLst>
                </a:gridCol>
                <a:gridCol w="3110282">
                  <a:extLst>
                    <a:ext uri="{9D8B030D-6E8A-4147-A177-3AD203B41FA5}">
                      <a16:colId xmlns:a16="http://schemas.microsoft.com/office/drawing/2014/main" val="3822888707"/>
                    </a:ext>
                  </a:extLst>
                </a:gridCol>
              </a:tblGrid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Pracovní profil / </a:t>
                      </a:r>
                    </a:p>
                    <a:p>
                      <a:pPr algn="ctr"/>
                      <a:r>
                        <a:rPr lang="cs-CZ" dirty="0"/>
                        <a:t>Profil </a:t>
                      </a:r>
                      <a:r>
                        <a:rPr lang="cs-CZ" dirty="0" err="1"/>
                        <a:t>zawodowy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sazba / CZ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 sazba / PL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2413540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509 Kč / </a:t>
                      </a:r>
                      <a:r>
                        <a:rPr lang="cs-CZ" sz="1800" dirty="0">
                          <a:effectLst/>
                        </a:rPr>
                        <a:t>22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72 950 Kč/</a:t>
                      </a:r>
                      <a:r>
                        <a:rPr lang="cs-CZ" sz="1800" dirty="0">
                          <a:effectLst/>
                        </a:rPr>
                        <a:t>3 106 EUR/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94,10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13 494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8886189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376 Kč / </a:t>
                      </a:r>
                      <a:r>
                        <a:rPr lang="cs-CZ" sz="1800" dirty="0">
                          <a:effectLst/>
                        </a:rPr>
                        <a:t>16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53 848 Kč / </a:t>
                      </a:r>
                      <a:r>
                        <a:rPr lang="cs-CZ" sz="1800" dirty="0">
                          <a:effectLst/>
                        </a:rPr>
                        <a:t>2 292,50 EUR 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64,40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9 229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7285697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311 Kč / </a:t>
                      </a:r>
                      <a:r>
                        <a:rPr lang="cs-CZ" sz="1800" dirty="0">
                          <a:effectLst/>
                        </a:rPr>
                        <a:t>13,50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44 570 Kč / </a:t>
                      </a:r>
                      <a:r>
                        <a:rPr lang="cs-CZ" sz="1800" dirty="0">
                          <a:effectLst/>
                        </a:rPr>
                        <a:t>1 897,50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49,90 PLN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7 153 PLN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3656186"/>
                  </a:ext>
                </a:extLst>
              </a:tr>
            </a:tbl>
          </a:graphicData>
        </a:graphic>
      </p:graphicFrame>
      <p:sp>
        <p:nvSpPr>
          <p:cNvPr id="17" name="Nadpis 6">
            <a:extLst>
              <a:ext uri="{FF2B5EF4-FFF2-40B4-BE49-F238E27FC236}">
                <a16:creationId xmlns:a16="http://schemas.microsoft.com/office/drawing/2014/main" id="{CE4A60F0-577C-4810-8151-DD9320AB29AF}"/>
              </a:ext>
            </a:extLst>
          </p:cNvPr>
          <p:cNvSpPr txBox="1">
            <a:spLocks/>
          </p:cNvSpPr>
          <p:nvPr/>
        </p:nvSpPr>
        <p:spPr>
          <a:xfrm>
            <a:off x="746620" y="365126"/>
            <a:ext cx="10810642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Generátor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rozpočtu</a:t>
            </a: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5082C1-5609-CD2E-BC3A-CD0949CAD4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5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74298"/>
              </p:ext>
            </p:extLst>
          </p:nvPr>
        </p:nvGraphicFramePr>
        <p:xfrm>
          <a:off x="390803" y="1280410"/>
          <a:ext cx="11410394" cy="4419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endParaRPr kumimoji="0" lang="cs-CZ" sz="1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Problémy ve výzvách: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Jazykové verze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Chybějící povinné přílohy nebo chybně vyplněné povinné přílohy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Ukazatele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personál – žádost vs rozpočet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služební cesty pro vlastní zaměstnance v P1.2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Problemy w wezwaniach: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Wersje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językowe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Brakujące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lub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błędnie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wypełnione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obowiązkowe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vs.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podróży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służbowych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pracowników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własnych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P1.2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3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Osvědčení k projektovému záměru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dot. propozycji projektu 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81FC3A8-8FDC-8640-41A1-AC9FDA862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8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726553"/>
              </p:ext>
            </p:extLst>
          </p:nvPr>
        </p:nvGraphicFramePr>
        <p:xfrm>
          <a:off x="521411" y="1276984"/>
          <a:ext cx="11410394" cy="42651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 ogłoszenia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20. 11. 2023 r.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.02. 2024 r.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5. 2024 r.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7 000 000 €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071" y="5848252"/>
            <a:ext cx="677694" cy="101155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3714"/>
              </p:ext>
            </p:extLst>
          </p:nvPr>
        </p:nvGraphicFramePr>
        <p:xfrm>
          <a:off x="390802" y="1280410"/>
          <a:ext cx="11585607" cy="45796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nesmí dojít k šíření invazních druhů.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➢ Týká se pouze staveb, kde dochází k přesunům zeminy.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Projektem nemůže dojít k nežádoucímu záboru zemědělské půdy.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Jedná-li se o stavbu v okolí lesa, musí projekt minimalizovat své případné negativní vedlejší efekty na lesní pozemky.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 projekty, které se nachází uvnitř nebo v blízkosti míst světového dědictví UNESCO a zvláště chráněných území budou podpořeny pouze tehdy, bude-li vyloučen jejich negativní dopad na tyto oblasti.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projektu nie może dochodzić do rozprzestrzeniania się gatunków inwazyjnych.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➢ Dotyczy to tylko budów, w przypadku których następuje     przeniesienie ziemi.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wyniku projektu nie może dochodzić do żadnych niepożądanych zaborów gruntów rolnych.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budowa jest w pobliżu lasu, projekt musi minimalizować swoje potencjalne negatywne oddziaływanie na grunty leśne.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budowlane, zlokalizowane w obrębie lub w pobliżu miejsc światowego dziedzictwa UNESCO i obszarów szczególnie chronionych, otrzymają wsparcie tylko wtedy, gdy zostanie wykluczony ich negatywny wpływ na te obszary.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1166" y="5799690"/>
            <a:ext cx="992875" cy="99287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393064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 činné v oblasti ochrany životního prostředí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agrární / zemědělské komory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 działające w obszarze ochrony środowiska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 rolnicze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5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61028"/>
              </p:ext>
            </p:extLst>
          </p:nvPr>
        </p:nvGraphicFramePr>
        <p:xfrm>
          <a:off x="390803" y="1280410"/>
          <a:ext cx="11410394" cy="4785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Síťování, koordinace, monitoring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efektivní péči o přírodní zdroje a eliminování zdrojů znečištění je důležitý společný a jednotný přístup k této problematice. Z toho důvodu se tato oblast aktivit zaměřuje na propojování relevantních aktérů v území, výměnu a získávání informací, vytváření společných přístupů a strategií. </a:t>
                      </a: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Konkrétně jsou podporovány následující aktivity: 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rozvoj sítí spolupráce v oblasti ochrany druhů a ochrany lokalit mj. před negativními dopady turismu 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monitoring pohybu zvěře 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spolupráce v oblasti managementu lesů 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koordinační platformy, zabývající se zlepšením kvality ovzduší a odstraněním zdrojů jeho znečištění 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společně vypracované přeshraniční koordinační strategie 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výměna zkušeností ve všech aspektech ochrany životního prostředí </a:t>
                      </a: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Tworzenie sieci współpracy, koordynacja, monitorowanie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zapewnić ochronę zasobów przyrodniczych i eliminację źródeł zanieczyszczeń ważne jest wspólne i jednolite podejście do tego zagadnienia. Dlatego obszar działań koncentruje się na budowaniu relacji współpracy między odpowiednimi podmiotami na obszarze wsparcia, w tym tworzeniu wspólnego podejścia i koncepcji dbania o środowisko.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szczególności wspierane są następujące przedsięwzięcia: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rozwój sieci współpracy w zakresie ochrony gatunkowej i ochrony obszarowej m.in. przed negatywnymi skutkami turystyki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monitorowanie wędrówek zwierząt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współpraca w dziedzinie zarządzania obszarami leśnymi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platformy koordynacyjne zajmujące się poprawą jakości powietrza i eliminacją źródeł jego zanieczyszczeń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wspólnie opracowane strategie koordynacji transgranicznej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wymiana doświadczeń dotyczących wszystkich obszarów ochrony środowiska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3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06800"/>
              </p:ext>
            </p:extLst>
          </p:nvPr>
        </p:nvGraphicFramePr>
        <p:xfrm>
          <a:off x="390803" y="1280410"/>
          <a:ext cx="11410394" cy="4404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Terénní opatření</a:t>
                      </a: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Druhá oblast je zaměřená na aktivity spíš investičního charakteru. Jedná se o přírodě blízká opatření realizovaná v krajině se zaměřením na ochranu a obnovu lesa a zadržování vody v krajině.</a:t>
                      </a: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Podporována jsou tato přírodě blízká opatření:</a:t>
                      </a: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ochrana a obnova lesa, (aktivity typu: přizpůsobení druhové skladby lesa měnícím se podmínkám, ochrana biotopů v lesích, obohacení spektra dřevin, zmírnění působení škodlivých činitelů, apod.)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aktivity zaměřené na přirozené zadržování vody v krajině a podporující biodiverzitu a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bioretenci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(aktivity typu: květné louky, mokřady, tůně, systémy pro zachytávání dešťové vody, revitalizace vodních toků s cílem obnovení přirozené funkce vodních ekosystémů, zvýšení retenční schopnosti toků, apod.).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terenowe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Drugi obszar koncentruje się bardziej na działaniach o charakterze inwestycyjnym. Są to działania przyjazne przyrodzie i realizowane w terenie koncentrujące się na ochronie i odtwarzaniu lasów oraz retencji wody w terenie.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następujące działania przyjazne przyrodzie: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ochrona i odtwarzanie lasów (działania takie jak: adaptacja składu gatunkowego lasu do zmieniających się warunków, ochrona biotopów w lasach, wzbogacanie spektrum gatunków drzew, łagodzenie skutków działania czynników szkodliwych itp.)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działania na rzecz naturalnej retencji wody w terenie i wspierające zarówno bioróżnorodność, jak i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bioretencję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(działania takie jak: łąki kwietne, mokradła, sadzawki, systemy zbierania wody deszczowej, rewitalizację cieków wodnych w celu przywrócenia naturalnej funkcji ekosystemów wodnych, zwiększenie zdolności retencyjnych cieków wodnych itp.).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3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109549"/>
              </p:ext>
            </p:extLst>
          </p:nvPr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projekt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uvést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podporu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relevantní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Zelená infrastruktura vybudovaná nebo modernizovaná v souvislosti s přizpůsobováním se změnám klimatu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Počet obyvatel, kteří mají prospěch z realizovaných terénních opatření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č. 17 a 18 Příručky pro žadatele).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Zielona infrastruktura wybudowana lub zmodernizowana w celu przystosowania się do zmian klimatu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Liczba ludności, która korzysta z wdrożonych działań terenowych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(patrz też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 17 i 18 Podręcznika wnioskodawcy).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0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cs-CZ" altLang="cs-CZ" sz="48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Wypełnienie wniosku o dofinansowanie</a:t>
            </a:r>
            <a:endParaRPr lang="cs-CZ" sz="48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2789</Words>
  <Application>Microsoft Office PowerPoint</Application>
  <PresentationFormat>Širokoúhlá obrazovka</PresentationFormat>
  <Paragraphs>387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Výzva - Koordinovanější přístup k ochraně životního prostředí v českopolském pohraničí Nabór - Bardziej skoordynowane podejście do ochrony środowiska na pograniczu czesko-polskim</vt:lpstr>
      <vt:lpstr>Výzva - Koordinovanější přístup k ochraně životního prostředí v českopolském pohraničí Nabór - Bardziej skoordynowane podejście do ochrony środowiska na pograniczu czesko-polskim</vt:lpstr>
      <vt:lpstr>Výzva - Koordinovanější přístup k ochraně životního prostředí v českopolském pohraničí Nabór - Bardziej skoordynowane podejście do ochrony środowiska na pograniczu czesko-polskim</vt:lpstr>
      <vt:lpstr>Prezentace aplikace PowerPoint</vt:lpstr>
      <vt:lpstr>Prezentace aplikace PowerPoint</vt:lpstr>
      <vt:lpstr>Prezentace aplikace PowerPoint</vt:lpstr>
      <vt:lpstr>Prezentace aplikace PowerPoint</vt:lpstr>
      <vt:lpstr>Vyplnění žádosti o podporu Wypełnienie wniosku o dofinansowanie</vt:lpstr>
      <vt:lpstr>Vše najdete na webu Programu Wszystko można znaleźć na stronach Programu</vt:lpstr>
      <vt:lpstr>Projektový záměr / Propozycja projektowa</vt:lpstr>
      <vt:lpstr>Projektový záměr / Propozycja projektowa</vt:lpstr>
      <vt:lpstr>Podmínky předložení žádosti o podporu Warunki złożenia wniosku o dofinansowanie</vt:lpstr>
      <vt:lpstr>Vyplnění žádosti o podporu Zalecenia dotyczące wniosku o dofinansowanie</vt:lpstr>
      <vt:lpstr>Povinné přílohy / Obowiązkowe załączniki</vt:lpstr>
      <vt:lpstr>Generátor rozpočtu Generator budżetu</vt:lpstr>
      <vt:lpstr>Generátor rozpočtu / Generator budżetu</vt:lpstr>
      <vt:lpstr>Generátor rozpočtu / Generator budżetu</vt:lpstr>
      <vt:lpstr>Generátor rozpočtu / Generator budżetu</vt:lpstr>
      <vt:lpstr>Generátor rozpočtu / Generator budżetu</vt:lpstr>
      <vt:lpstr>Generátor rozpočtu / Generator budżetu</vt:lpstr>
      <vt:lpstr>Prezentace aplikace PowerPoint</vt:lpstr>
      <vt:lpstr>Prezentace aplikace PowerPoint</vt:lpstr>
      <vt:lpstr>Projektový záměr / Propozycja projektowa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Jarnot Karolina</cp:lastModifiedBy>
  <cp:revision>1</cp:revision>
  <cp:lastPrinted>2024-01-16T12:56:32Z</cp:lastPrinted>
  <dcterms:created xsi:type="dcterms:W3CDTF">2022-05-17T16:22:05Z</dcterms:created>
  <dcterms:modified xsi:type="dcterms:W3CDTF">2024-01-16T13:18:40Z</dcterms:modified>
</cp:coreProperties>
</file>