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43" r:id="rId2"/>
    <p:sldId id="408" r:id="rId3"/>
    <p:sldId id="412" r:id="rId4"/>
    <p:sldId id="445" r:id="rId5"/>
    <p:sldId id="416" r:id="rId6"/>
    <p:sldId id="452" r:id="rId7"/>
    <p:sldId id="453" r:id="rId8"/>
    <p:sldId id="443" r:id="rId9"/>
    <p:sldId id="454" r:id="rId10"/>
    <p:sldId id="447" r:id="rId11"/>
    <p:sldId id="446" r:id="rId12"/>
    <p:sldId id="455" r:id="rId13"/>
    <p:sldId id="450" r:id="rId14"/>
    <p:sldId id="451" r:id="rId15"/>
    <p:sldId id="456" r:id="rId16"/>
    <p:sldId id="335" r:id="rId17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pos="483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pos="960" userDrawn="1">
          <p15:clr>
            <a:srgbClr val="A4A3A4"/>
          </p15:clr>
        </p15:guide>
        <p15:guide id="6" pos="1209" userDrawn="1">
          <p15:clr>
            <a:srgbClr val="A4A3A4"/>
          </p15:clr>
        </p15:guide>
        <p15:guide id="7" pos="1436" userDrawn="1">
          <p15:clr>
            <a:srgbClr val="A4A3A4"/>
          </p15:clr>
        </p15:guide>
        <p15:guide id="8" pos="1685" userDrawn="1">
          <p15:clr>
            <a:srgbClr val="A4A3A4"/>
          </p15:clr>
        </p15:guide>
        <p15:guide id="9" pos="7446" userDrawn="1">
          <p15:clr>
            <a:srgbClr val="A4A3A4"/>
          </p15:clr>
        </p15:guide>
        <p15:guide id="10" pos="7197" userDrawn="1">
          <p15:clr>
            <a:srgbClr val="A4A3A4"/>
          </p15:clr>
        </p15:guide>
        <p15:guide id="11" pos="6947" userDrawn="1">
          <p15:clr>
            <a:srgbClr val="A4A3A4"/>
          </p15:clr>
        </p15:guide>
        <p15:guide id="12" pos="6720" userDrawn="1">
          <p15:clr>
            <a:srgbClr val="A4A3A4"/>
          </p15:clr>
        </p15:guide>
        <p15:guide id="13" pos="6471" userDrawn="1">
          <p15:clr>
            <a:srgbClr val="A4A3A4"/>
          </p15:clr>
        </p15:guide>
        <p15:guide id="14" pos="6244" userDrawn="1">
          <p15:clr>
            <a:srgbClr val="A4A3A4"/>
          </p15:clr>
        </p15:guide>
        <p15:guide id="15" pos="5995" userDrawn="1">
          <p15:clr>
            <a:srgbClr val="A4A3A4"/>
          </p15:clr>
        </p15:guide>
        <p15:guide id="16" pos="5768" userDrawn="1">
          <p15:clr>
            <a:srgbClr val="A4A3A4"/>
          </p15:clr>
        </p15:guide>
        <p15:guide id="17" pos="1912" userDrawn="1">
          <p15:clr>
            <a:srgbClr val="A4A3A4"/>
          </p15:clr>
        </p15:guide>
        <p15:guide id="18" pos="2162" userDrawn="1">
          <p15:clr>
            <a:srgbClr val="A4A3A4"/>
          </p15:clr>
        </p15:guide>
        <p15:guide id="19" pos="5518" userDrawn="1">
          <p15:clr>
            <a:srgbClr val="A4A3A4"/>
          </p15:clr>
        </p15:guide>
        <p15:guide id="20" pos="2389" userDrawn="1">
          <p15:clr>
            <a:srgbClr val="A4A3A4"/>
          </p15:clr>
        </p15:guide>
        <p15:guide id="21" orient="horz" pos="482" userDrawn="1">
          <p15:clr>
            <a:srgbClr val="A4A3A4"/>
          </p15:clr>
        </p15:guide>
        <p15:guide id="22" orient="horz" pos="731" userDrawn="1">
          <p15:clr>
            <a:srgbClr val="A4A3A4"/>
          </p15:clr>
        </p15:guide>
        <p15:guide id="23" orient="horz" pos="958" userDrawn="1">
          <p15:clr>
            <a:srgbClr val="A4A3A4"/>
          </p15:clr>
        </p15:guide>
        <p15:guide id="24" orient="horz" pos="1207" userDrawn="1">
          <p15:clr>
            <a:srgbClr val="A4A3A4"/>
          </p15:clr>
        </p15:guide>
        <p15:guide id="25" orient="horz" pos="1457" userDrawn="1">
          <p15:clr>
            <a:srgbClr val="A4A3A4"/>
          </p15:clr>
        </p15:guide>
        <p15:guide id="26" orient="horz" pos="1684" userDrawn="1">
          <p15:clr>
            <a:srgbClr val="A4A3A4"/>
          </p15:clr>
        </p15:guide>
        <p15:guide id="27" orient="horz" pos="1911" userDrawn="1">
          <p15:clr>
            <a:srgbClr val="A4A3A4"/>
          </p15:clr>
        </p15:guide>
        <p15:guide id="28" orient="horz" pos="2160" userDrawn="1">
          <p15:clr>
            <a:srgbClr val="A4A3A4"/>
          </p15:clr>
        </p15:guide>
        <p15:guide id="29" orient="horz" pos="2409" userDrawn="1">
          <p15:clr>
            <a:srgbClr val="A4A3A4"/>
          </p15:clr>
        </p15:guide>
        <p15:guide id="30" orient="horz" pos="2636" userDrawn="1">
          <p15:clr>
            <a:srgbClr val="A4A3A4"/>
          </p15:clr>
        </p15:guide>
        <p15:guide id="31" orient="horz" pos="2886" userDrawn="1">
          <p15:clr>
            <a:srgbClr val="A4A3A4"/>
          </p15:clr>
        </p15:guide>
        <p15:guide id="32" orient="horz" pos="3113" userDrawn="1">
          <p15:clr>
            <a:srgbClr val="A4A3A4"/>
          </p15:clr>
        </p15:guide>
        <p15:guide id="33" orient="horz" pos="3362" userDrawn="1">
          <p15:clr>
            <a:srgbClr val="A4A3A4"/>
          </p15:clr>
        </p15:guide>
        <p15:guide id="34" orient="horz" pos="3838" userDrawn="1">
          <p15:clr>
            <a:srgbClr val="A4A3A4"/>
          </p15:clr>
        </p15:guide>
        <p15:guide id="35" orient="horz" pos="3589" userDrawn="1">
          <p15:clr>
            <a:srgbClr val="A4A3A4"/>
          </p15:clr>
        </p15:guide>
        <p15:guide id="36" orient="horz" pos="4088" userDrawn="1">
          <p15:clr>
            <a:srgbClr val="A4A3A4"/>
          </p15:clr>
        </p15:guide>
        <p15:guide id="37" pos="2638" userDrawn="1">
          <p15:clr>
            <a:srgbClr val="A4A3A4"/>
          </p15:clr>
        </p15:guide>
        <p15:guide id="38" pos="2887" userDrawn="1">
          <p15:clr>
            <a:srgbClr val="A4A3A4"/>
          </p15:clr>
        </p15:guide>
        <p15:guide id="39" pos="3114" userDrawn="1">
          <p15:clr>
            <a:srgbClr val="A4A3A4"/>
          </p15:clr>
        </p15:guide>
        <p15:guide id="40" pos="3364" userDrawn="1">
          <p15:clr>
            <a:srgbClr val="A4A3A4"/>
          </p15:clr>
        </p15:guide>
        <p15:guide id="41" pos="3591" userDrawn="1">
          <p15:clr>
            <a:srgbClr val="A4A3A4"/>
          </p15:clr>
        </p15:guide>
        <p15:guide id="42" pos="3840" userDrawn="1">
          <p15:clr>
            <a:srgbClr val="A4A3A4"/>
          </p15:clr>
        </p15:guide>
        <p15:guide id="43" pos="4067" userDrawn="1">
          <p15:clr>
            <a:srgbClr val="A4A3A4"/>
          </p15:clr>
        </p15:guide>
        <p15:guide id="44" pos="4316" userDrawn="1">
          <p15:clr>
            <a:srgbClr val="A4A3A4"/>
          </p15:clr>
        </p15:guide>
        <p15:guide id="45" pos="4566" userDrawn="1">
          <p15:clr>
            <a:srgbClr val="A4A3A4"/>
          </p15:clr>
        </p15:guide>
        <p15:guide id="46" pos="4793" userDrawn="1">
          <p15:clr>
            <a:srgbClr val="A4A3A4"/>
          </p15:clr>
        </p15:guide>
        <p15:guide id="47" pos="5042" userDrawn="1">
          <p15:clr>
            <a:srgbClr val="A4A3A4"/>
          </p15:clr>
        </p15:guide>
        <p15:guide id="48" pos="52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A83326-A45F-4498-A9B4-E502E46DD6D5}" v="70" dt="2025-09-09T11:29:19.5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>
        <p:guide orient="horz" pos="210"/>
        <p:guide pos="234"/>
        <p:guide pos="483"/>
        <p:guide pos="710"/>
        <p:guide pos="960"/>
        <p:guide pos="1209"/>
        <p:guide pos="1436"/>
        <p:guide pos="1685"/>
        <p:guide pos="7446"/>
        <p:guide pos="7197"/>
        <p:guide pos="6947"/>
        <p:guide pos="6720"/>
        <p:guide pos="6471"/>
        <p:guide pos="6244"/>
        <p:guide pos="5995"/>
        <p:guide pos="5768"/>
        <p:guide pos="1912"/>
        <p:guide pos="2162"/>
        <p:guide pos="5518"/>
        <p:guide pos="2389"/>
        <p:guide orient="horz" pos="482"/>
        <p:guide orient="horz" pos="731"/>
        <p:guide orient="horz" pos="958"/>
        <p:guide orient="horz" pos="1207"/>
        <p:guide orient="horz" pos="1457"/>
        <p:guide orient="horz" pos="1684"/>
        <p:guide orient="horz" pos="1911"/>
        <p:guide orient="horz" pos="2160"/>
        <p:guide orient="horz" pos="2409"/>
        <p:guide orient="horz" pos="2636"/>
        <p:guide orient="horz" pos="2886"/>
        <p:guide orient="horz" pos="3113"/>
        <p:guide orient="horz" pos="3362"/>
        <p:guide orient="horz" pos="3838"/>
        <p:guide orient="horz" pos="3589"/>
        <p:guide orient="horz" pos="4088"/>
        <p:guide pos="2638"/>
        <p:guide pos="2887"/>
        <p:guide pos="3114"/>
        <p:guide pos="3364"/>
        <p:guide pos="3591"/>
        <p:guide pos="3840"/>
        <p:guide pos="4067"/>
        <p:guide pos="4316"/>
        <p:guide pos="4566"/>
        <p:guide pos="4793"/>
        <p:guide pos="5042"/>
        <p:guide pos="526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hnát Petr" userId="b6313805-3a26-4465-a0a7-a82f3b64bf01" providerId="ADAL" clId="{9BA83326-A45F-4498-A9B4-E502E46DD6D5}"/>
    <pc:docChg chg="undo custSel addSld delSld modSld">
      <pc:chgData name="Ihnát Petr" userId="b6313805-3a26-4465-a0a7-a82f3b64bf01" providerId="ADAL" clId="{9BA83326-A45F-4498-A9B4-E502E46DD6D5}" dt="2025-09-10T06:14:52.585" v="473" actId="113"/>
      <pc:docMkLst>
        <pc:docMk/>
      </pc:docMkLst>
      <pc:sldChg chg="addSp delSp modSp mod">
        <pc:chgData name="Ihnát Petr" userId="b6313805-3a26-4465-a0a7-a82f3b64bf01" providerId="ADAL" clId="{9BA83326-A45F-4498-A9B4-E502E46DD6D5}" dt="2025-09-09T07:43:42.599" v="414"/>
        <pc:sldMkLst>
          <pc:docMk/>
          <pc:sldMk cId="1931385942" sldId="335"/>
        </pc:sldMkLst>
        <pc:spChg chg="mod">
          <ac:chgData name="Ihnát Petr" userId="b6313805-3a26-4465-a0a7-a82f3b64bf01" providerId="ADAL" clId="{9BA83326-A45F-4498-A9B4-E502E46DD6D5}" dt="2025-09-09T07:43:40.326" v="412" actId="1076"/>
          <ac:spMkLst>
            <pc:docMk/>
            <pc:sldMk cId="1931385942" sldId="335"/>
            <ac:spMk id="7" creationId="{E733C5C9-3747-D1D6-8DC2-7BC8BAA122CD}"/>
          </ac:spMkLst>
        </pc:spChg>
        <pc:picChg chg="add mod">
          <ac:chgData name="Ihnát Petr" userId="b6313805-3a26-4465-a0a7-a82f3b64bf01" providerId="ADAL" clId="{9BA83326-A45F-4498-A9B4-E502E46DD6D5}" dt="2025-09-09T07:43:42.599" v="414"/>
          <ac:picMkLst>
            <pc:docMk/>
            <pc:sldMk cId="1931385942" sldId="335"/>
            <ac:picMk id="2" creationId="{7482F19D-3379-E2E6-4C9E-F4C900861197}"/>
          </ac:picMkLst>
        </pc:picChg>
        <pc:picChg chg="del">
          <ac:chgData name="Ihnát Petr" userId="b6313805-3a26-4465-a0a7-a82f3b64bf01" providerId="ADAL" clId="{9BA83326-A45F-4498-A9B4-E502E46DD6D5}" dt="2025-09-09T07:43:41.782" v="413" actId="478"/>
          <ac:picMkLst>
            <pc:docMk/>
            <pc:sldMk cId="1931385942" sldId="335"/>
            <ac:picMk id="15" creationId="{FCDD13CD-FF8F-49EF-A8A4-F4555645C366}"/>
          </ac:picMkLst>
        </pc:picChg>
      </pc:sldChg>
      <pc:sldChg chg="addSp delSp modSp mod">
        <pc:chgData name="Ihnát Petr" userId="b6313805-3a26-4465-a0a7-a82f3b64bf01" providerId="ADAL" clId="{9BA83326-A45F-4498-A9B4-E502E46DD6D5}" dt="2025-09-09T07:42:21.373" v="376"/>
        <pc:sldMkLst>
          <pc:docMk/>
          <pc:sldMk cId="2084451196" sldId="343"/>
        </pc:sldMkLst>
        <pc:picChg chg="del">
          <ac:chgData name="Ihnát Petr" userId="b6313805-3a26-4465-a0a7-a82f3b64bf01" providerId="ADAL" clId="{9BA83326-A45F-4498-A9B4-E502E46DD6D5}" dt="2025-09-09T07:42:20.971" v="375" actId="478"/>
          <ac:picMkLst>
            <pc:docMk/>
            <pc:sldMk cId="2084451196" sldId="343"/>
            <ac:picMk id="3" creationId="{0CBEE377-F5C3-0916-D8B8-A474C7AAA081}"/>
          </ac:picMkLst>
        </pc:picChg>
        <pc:picChg chg="add mod">
          <ac:chgData name="Ihnát Petr" userId="b6313805-3a26-4465-a0a7-a82f3b64bf01" providerId="ADAL" clId="{9BA83326-A45F-4498-A9B4-E502E46DD6D5}" dt="2025-09-09T07:42:21.373" v="376"/>
          <ac:picMkLst>
            <pc:docMk/>
            <pc:sldMk cId="2084451196" sldId="343"/>
            <ac:picMk id="6" creationId="{39227DC3-E44D-54D1-A42F-921FF04983A5}"/>
          </ac:picMkLst>
        </pc:picChg>
      </pc:sldChg>
      <pc:sldChg chg="addSp delSp modSp mod">
        <pc:chgData name="Ihnát Petr" userId="b6313805-3a26-4465-a0a7-a82f3b64bf01" providerId="ADAL" clId="{9BA83326-A45F-4498-A9B4-E502E46DD6D5}" dt="2025-09-09T07:42:01.330" v="374"/>
        <pc:sldMkLst>
          <pc:docMk/>
          <pc:sldMk cId="1637650047" sldId="408"/>
        </pc:sldMkLst>
        <pc:picChg chg="add mod">
          <ac:chgData name="Ihnát Petr" userId="b6313805-3a26-4465-a0a7-a82f3b64bf01" providerId="ADAL" clId="{9BA83326-A45F-4498-A9B4-E502E46DD6D5}" dt="2025-09-09T07:42:01.330" v="374"/>
          <ac:picMkLst>
            <pc:docMk/>
            <pc:sldMk cId="1637650047" sldId="408"/>
            <ac:picMk id="3" creationId="{EE9412C7-02B9-FAB4-BC65-4AA327948A03}"/>
          </ac:picMkLst>
        </pc:picChg>
        <pc:picChg chg="del">
          <ac:chgData name="Ihnát Petr" userId="b6313805-3a26-4465-a0a7-a82f3b64bf01" providerId="ADAL" clId="{9BA83326-A45F-4498-A9B4-E502E46DD6D5}" dt="2025-09-09T07:42:00.253" v="373" actId="478"/>
          <ac:picMkLst>
            <pc:docMk/>
            <pc:sldMk cId="1637650047" sldId="408"/>
            <ac:picMk id="16" creationId="{1A065732-6408-4323-A4D3-45DA59AC3AAE}"/>
          </ac:picMkLst>
        </pc:picChg>
      </pc:sldChg>
      <pc:sldChg chg="addSp delSp modSp mod">
        <pc:chgData name="Ihnát Petr" userId="b6313805-3a26-4465-a0a7-a82f3b64bf01" providerId="ADAL" clId="{9BA83326-A45F-4498-A9B4-E502E46DD6D5}" dt="2025-09-09T07:42:25.127" v="378"/>
        <pc:sldMkLst>
          <pc:docMk/>
          <pc:sldMk cId="1057455986" sldId="412"/>
        </pc:sldMkLst>
        <pc:picChg chg="add mod">
          <ac:chgData name="Ihnát Petr" userId="b6313805-3a26-4465-a0a7-a82f3b64bf01" providerId="ADAL" clId="{9BA83326-A45F-4498-A9B4-E502E46DD6D5}" dt="2025-09-09T07:42:25.127" v="378"/>
          <ac:picMkLst>
            <pc:docMk/>
            <pc:sldMk cId="1057455986" sldId="412"/>
            <ac:picMk id="3" creationId="{32E492C6-74F6-2802-92BF-AA8FD9948D9E}"/>
          </ac:picMkLst>
        </pc:picChg>
        <pc:picChg chg="del">
          <ac:chgData name="Ihnát Petr" userId="b6313805-3a26-4465-a0a7-a82f3b64bf01" providerId="ADAL" clId="{9BA83326-A45F-4498-A9B4-E502E46DD6D5}" dt="2025-09-09T07:42:24.411" v="377" actId="478"/>
          <ac:picMkLst>
            <pc:docMk/>
            <pc:sldMk cId="1057455986" sldId="412"/>
            <ac:picMk id="16" creationId="{6C1D854A-8BAD-45DA-A3FF-325F4F958318}"/>
          </ac:picMkLst>
        </pc:picChg>
      </pc:sldChg>
      <pc:sldChg chg="addSp delSp modSp mod">
        <pc:chgData name="Ihnát Petr" userId="b6313805-3a26-4465-a0a7-a82f3b64bf01" providerId="ADAL" clId="{9BA83326-A45F-4498-A9B4-E502E46DD6D5}" dt="2025-09-09T07:45:35.056" v="430" actId="1076"/>
        <pc:sldMkLst>
          <pc:docMk/>
          <pc:sldMk cId="2181537045" sldId="416"/>
        </pc:sldMkLst>
        <pc:picChg chg="add mod">
          <ac:chgData name="Ihnát Petr" userId="b6313805-3a26-4465-a0a7-a82f3b64bf01" providerId="ADAL" clId="{9BA83326-A45F-4498-A9B4-E502E46DD6D5}" dt="2025-09-09T07:45:35.056" v="430" actId="1076"/>
          <ac:picMkLst>
            <pc:docMk/>
            <pc:sldMk cId="2181537045" sldId="416"/>
            <ac:picMk id="3" creationId="{5FB4FFA3-6E15-8A72-ED79-3D510049E582}"/>
          </ac:picMkLst>
        </pc:picChg>
        <pc:picChg chg="del">
          <ac:chgData name="Ihnát Petr" userId="b6313805-3a26-4465-a0a7-a82f3b64bf01" providerId="ADAL" clId="{9BA83326-A45F-4498-A9B4-E502E46DD6D5}" dt="2025-09-09T07:42:31.955" v="381" actId="478"/>
          <ac:picMkLst>
            <pc:docMk/>
            <pc:sldMk cId="2181537045" sldId="416"/>
            <ac:picMk id="16" creationId="{6C1D854A-8BAD-45DA-A3FF-325F4F958318}"/>
          </ac:picMkLst>
        </pc:picChg>
      </pc:sldChg>
      <pc:sldChg chg="addSp delSp modSp mod">
        <pc:chgData name="Ihnát Petr" userId="b6313805-3a26-4465-a0a7-a82f3b64bf01" providerId="ADAL" clId="{9BA83326-A45F-4498-A9B4-E502E46DD6D5}" dt="2025-09-09T10:48:22.214" v="434" actId="115"/>
        <pc:sldMkLst>
          <pc:docMk/>
          <pc:sldMk cId="3746913487" sldId="443"/>
        </pc:sldMkLst>
        <pc:graphicFrameChg chg="modGraphic">
          <ac:chgData name="Ihnát Petr" userId="b6313805-3a26-4465-a0a7-a82f3b64bf01" providerId="ADAL" clId="{9BA83326-A45F-4498-A9B4-E502E46DD6D5}" dt="2025-09-09T10:48:22.214" v="434" actId="115"/>
          <ac:graphicFrameMkLst>
            <pc:docMk/>
            <pc:sldMk cId="3746913487" sldId="443"/>
            <ac:graphicFrameMk id="2" creationId="{28010F7E-14DD-4DF2-B4D8-A6D3D1B6A492}"/>
          </ac:graphicFrameMkLst>
        </pc:graphicFrameChg>
        <pc:picChg chg="add mod">
          <ac:chgData name="Ihnát Petr" userId="b6313805-3a26-4465-a0a7-a82f3b64bf01" providerId="ADAL" clId="{9BA83326-A45F-4498-A9B4-E502E46DD6D5}" dt="2025-09-09T07:44:50.809" v="425" actId="1035"/>
          <ac:picMkLst>
            <pc:docMk/>
            <pc:sldMk cId="3746913487" sldId="443"/>
            <ac:picMk id="3" creationId="{4BF84A5A-FFA7-C8A2-D7FA-52048615A669}"/>
          </ac:picMkLst>
        </pc:picChg>
        <pc:picChg chg="del">
          <ac:chgData name="Ihnát Petr" userId="b6313805-3a26-4465-a0a7-a82f3b64bf01" providerId="ADAL" clId="{9BA83326-A45F-4498-A9B4-E502E46DD6D5}" dt="2025-09-09T07:44:30.477" v="417" actId="478"/>
          <ac:picMkLst>
            <pc:docMk/>
            <pc:sldMk cId="3746913487" sldId="443"/>
            <ac:picMk id="16" creationId="{6C1D854A-8BAD-45DA-A3FF-325F4F958318}"/>
          </ac:picMkLst>
        </pc:picChg>
      </pc:sldChg>
      <pc:sldChg chg="addSp delSp modSp mod">
        <pc:chgData name="Ihnát Petr" userId="b6313805-3a26-4465-a0a7-a82f3b64bf01" providerId="ADAL" clId="{9BA83326-A45F-4498-A9B4-E502E46DD6D5}" dt="2025-09-09T07:42:29.489" v="380"/>
        <pc:sldMkLst>
          <pc:docMk/>
          <pc:sldMk cId="1784755502" sldId="445"/>
        </pc:sldMkLst>
        <pc:picChg chg="add mod">
          <ac:chgData name="Ihnát Petr" userId="b6313805-3a26-4465-a0a7-a82f3b64bf01" providerId="ADAL" clId="{9BA83326-A45F-4498-A9B4-E502E46DD6D5}" dt="2025-09-09T07:42:29.489" v="380"/>
          <ac:picMkLst>
            <pc:docMk/>
            <pc:sldMk cId="1784755502" sldId="445"/>
            <ac:picMk id="3" creationId="{478A817C-3045-AEDC-3679-28F0CD56D9D2}"/>
          </ac:picMkLst>
        </pc:picChg>
        <pc:picChg chg="del">
          <ac:chgData name="Ihnát Petr" userId="b6313805-3a26-4465-a0a7-a82f3b64bf01" providerId="ADAL" clId="{9BA83326-A45F-4498-A9B4-E502E46DD6D5}" dt="2025-09-09T07:42:27.872" v="379" actId="478"/>
          <ac:picMkLst>
            <pc:docMk/>
            <pc:sldMk cId="1784755502" sldId="445"/>
            <ac:picMk id="16" creationId="{6C1D854A-8BAD-45DA-A3FF-325F4F958318}"/>
          </ac:picMkLst>
        </pc:picChg>
      </pc:sldChg>
      <pc:sldChg chg="addSp delSp modSp mod">
        <pc:chgData name="Ihnát Petr" userId="b6313805-3a26-4465-a0a7-a82f3b64bf01" providerId="ADAL" clId="{9BA83326-A45F-4498-A9B4-E502E46DD6D5}" dt="2025-09-09T07:43:07.635" v="398" actId="1076"/>
        <pc:sldMkLst>
          <pc:docMk/>
          <pc:sldMk cId="2663451301" sldId="446"/>
        </pc:sldMkLst>
        <pc:picChg chg="add mod">
          <ac:chgData name="Ihnát Petr" userId="b6313805-3a26-4465-a0a7-a82f3b64bf01" providerId="ADAL" clId="{9BA83326-A45F-4498-A9B4-E502E46DD6D5}" dt="2025-09-09T07:43:07.635" v="398" actId="1076"/>
          <ac:picMkLst>
            <pc:docMk/>
            <pc:sldMk cId="2663451301" sldId="446"/>
            <ac:picMk id="4" creationId="{D4E826FC-1052-3045-C17B-68D90771D210}"/>
          </ac:picMkLst>
        </pc:picChg>
        <pc:picChg chg="del">
          <ac:chgData name="Ihnát Petr" userId="b6313805-3a26-4465-a0a7-a82f3b64bf01" providerId="ADAL" clId="{9BA83326-A45F-4498-A9B4-E502E46DD6D5}" dt="2025-09-09T07:43:03.937" v="395" actId="478"/>
          <ac:picMkLst>
            <pc:docMk/>
            <pc:sldMk cId="2663451301" sldId="446"/>
            <ac:picMk id="16" creationId="{6C1D854A-8BAD-45DA-A3FF-325F4F958318}"/>
          </ac:picMkLst>
        </pc:picChg>
      </pc:sldChg>
      <pc:sldChg chg="addSp delSp modSp mod">
        <pc:chgData name="Ihnát Petr" userId="b6313805-3a26-4465-a0a7-a82f3b64bf01" providerId="ADAL" clId="{9BA83326-A45F-4498-A9B4-E502E46DD6D5}" dt="2025-09-09T07:43:01.149" v="394"/>
        <pc:sldMkLst>
          <pc:docMk/>
          <pc:sldMk cId="1412425826" sldId="447"/>
        </pc:sldMkLst>
        <pc:graphicFrameChg chg="modGraphic">
          <ac:chgData name="Ihnát Petr" userId="b6313805-3a26-4465-a0a7-a82f3b64bf01" providerId="ADAL" clId="{9BA83326-A45F-4498-A9B4-E502E46DD6D5}" dt="2025-09-09T06:57:08.192" v="119" actId="113"/>
          <ac:graphicFrameMkLst>
            <pc:docMk/>
            <pc:sldMk cId="1412425826" sldId="447"/>
            <ac:graphicFrameMk id="2" creationId="{28010F7E-14DD-4DF2-B4D8-A6D3D1B6A492}"/>
          </ac:graphicFrameMkLst>
        </pc:graphicFrameChg>
        <pc:picChg chg="add mod">
          <ac:chgData name="Ihnát Petr" userId="b6313805-3a26-4465-a0a7-a82f3b64bf01" providerId="ADAL" clId="{9BA83326-A45F-4498-A9B4-E502E46DD6D5}" dt="2025-09-09T07:43:01.149" v="394"/>
          <ac:picMkLst>
            <pc:docMk/>
            <pc:sldMk cId="1412425826" sldId="447"/>
            <ac:picMk id="4" creationId="{D57A8F64-B027-BDDB-8053-B59976EADBD6}"/>
          </ac:picMkLst>
        </pc:picChg>
        <pc:picChg chg="del">
          <ac:chgData name="Ihnát Petr" userId="b6313805-3a26-4465-a0a7-a82f3b64bf01" providerId="ADAL" clId="{9BA83326-A45F-4498-A9B4-E502E46DD6D5}" dt="2025-09-09T07:43:00.143" v="393" actId="478"/>
          <ac:picMkLst>
            <pc:docMk/>
            <pc:sldMk cId="1412425826" sldId="447"/>
            <ac:picMk id="16" creationId="{6C1D854A-8BAD-45DA-A3FF-325F4F958318}"/>
          </ac:picMkLst>
        </pc:picChg>
      </pc:sldChg>
      <pc:sldChg chg="addSp delSp modSp mod">
        <pc:chgData name="Ihnát Petr" userId="b6313805-3a26-4465-a0a7-a82f3b64bf01" providerId="ADAL" clId="{9BA83326-A45F-4498-A9B4-E502E46DD6D5}" dt="2025-09-09T07:43:17.931" v="403"/>
        <pc:sldMkLst>
          <pc:docMk/>
          <pc:sldMk cId="745087622" sldId="450"/>
        </pc:sldMkLst>
        <pc:picChg chg="add mod">
          <ac:chgData name="Ihnát Petr" userId="b6313805-3a26-4465-a0a7-a82f3b64bf01" providerId="ADAL" clId="{9BA83326-A45F-4498-A9B4-E502E46DD6D5}" dt="2025-09-09T07:43:17.931" v="403"/>
          <ac:picMkLst>
            <pc:docMk/>
            <pc:sldMk cId="745087622" sldId="450"/>
            <ac:picMk id="2" creationId="{627A5862-A9AF-CB65-DDEF-27CF7A34E864}"/>
          </ac:picMkLst>
        </pc:picChg>
        <pc:picChg chg="del">
          <ac:chgData name="Ihnát Petr" userId="b6313805-3a26-4465-a0a7-a82f3b64bf01" providerId="ADAL" clId="{9BA83326-A45F-4498-A9B4-E502E46DD6D5}" dt="2025-09-09T07:43:16.973" v="402" actId="478"/>
          <ac:picMkLst>
            <pc:docMk/>
            <pc:sldMk cId="745087622" sldId="450"/>
            <ac:picMk id="16" creationId="{E08D6A6F-E3E6-CC54-4254-49FC84B0595E}"/>
          </ac:picMkLst>
        </pc:picChg>
      </pc:sldChg>
      <pc:sldChg chg="addSp delSp modSp mod">
        <pc:chgData name="Ihnát Petr" userId="b6313805-3a26-4465-a0a7-a82f3b64bf01" providerId="ADAL" clId="{9BA83326-A45F-4498-A9B4-E502E46DD6D5}" dt="2025-09-09T07:44:19.348" v="416" actId="1076"/>
        <pc:sldMkLst>
          <pc:docMk/>
          <pc:sldMk cId="688029418" sldId="451"/>
        </pc:sldMkLst>
        <pc:picChg chg="add mod">
          <ac:chgData name="Ihnát Petr" userId="b6313805-3a26-4465-a0a7-a82f3b64bf01" providerId="ADAL" clId="{9BA83326-A45F-4498-A9B4-E502E46DD6D5}" dt="2025-09-09T07:44:19.348" v="416" actId="1076"/>
          <ac:picMkLst>
            <pc:docMk/>
            <pc:sldMk cId="688029418" sldId="451"/>
            <ac:picMk id="2" creationId="{3F36AB5D-A509-0DEC-A1D1-3CE846D7F5CD}"/>
          </ac:picMkLst>
        </pc:picChg>
        <pc:picChg chg="del">
          <ac:chgData name="Ihnát Petr" userId="b6313805-3a26-4465-a0a7-a82f3b64bf01" providerId="ADAL" clId="{9BA83326-A45F-4498-A9B4-E502E46DD6D5}" dt="2025-09-09T07:43:20.460" v="404" actId="478"/>
          <ac:picMkLst>
            <pc:docMk/>
            <pc:sldMk cId="688029418" sldId="451"/>
            <ac:picMk id="16" creationId="{874B924A-8A07-DD29-A0A9-D9E1885CEC08}"/>
          </ac:picMkLst>
        </pc:picChg>
      </pc:sldChg>
      <pc:sldChg chg="addSp delSp modSp mod">
        <pc:chgData name="Ihnát Petr" userId="b6313805-3a26-4465-a0a7-a82f3b64bf01" providerId="ADAL" clId="{9BA83326-A45F-4498-A9B4-E502E46DD6D5}" dt="2025-09-10T06:13:26.081" v="471" actId="6549"/>
        <pc:sldMkLst>
          <pc:docMk/>
          <pc:sldMk cId="3056613879" sldId="452"/>
        </pc:sldMkLst>
        <pc:graphicFrameChg chg="modGraphic">
          <ac:chgData name="Ihnát Petr" userId="b6313805-3a26-4465-a0a7-a82f3b64bf01" providerId="ADAL" clId="{9BA83326-A45F-4498-A9B4-E502E46DD6D5}" dt="2025-09-10T06:13:26.081" v="471" actId="6549"/>
          <ac:graphicFrameMkLst>
            <pc:docMk/>
            <pc:sldMk cId="3056613879" sldId="452"/>
            <ac:graphicFrameMk id="2" creationId="{A2EB0ED1-5B70-D9AD-1D8E-1A85127C33BA}"/>
          </ac:graphicFrameMkLst>
        </pc:graphicFrameChg>
        <pc:picChg chg="add mod">
          <ac:chgData name="Ihnát Petr" userId="b6313805-3a26-4465-a0a7-a82f3b64bf01" providerId="ADAL" clId="{9BA83326-A45F-4498-A9B4-E502E46DD6D5}" dt="2025-09-09T07:45:15.309" v="428" actId="1036"/>
          <ac:picMkLst>
            <pc:docMk/>
            <pc:sldMk cId="3056613879" sldId="452"/>
            <ac:picMk id="3" creationId="{13F7C08F-E652-318A-093B-F0F832295492}"/>
          </ac:picMkLst>
        </pc:picChg>
        <pc:picChg chg="del">
          <ac:chgData name="Ihnát Petr" userId="b6313805-3a26-4465-a0a7-a82f3b64bf01" providerId="ADAL" clId="{9BA83326-A45F-4498-A9B4-E502E46DD6D5}" dt="2025-09-09T07:42:38.493" v="385" actId="478"/>
          <ac:picMkLst>
            <pc:docMk/>
            <pc:sldMk cId="3056613879" sldId="452"/>
            <ac:picMk id="16" creationId="{63616B75-901D-CEBB-26B2-AA77237B1407}"/>
          </ac:picMkLst>
        </pc:picChg>
      </pc:sldChg>
      <pc:sldChg chg="addSp delSp modSp mod">
        <pc:chgData name="Ihnát Petr" userId="b6313805-3a26-4465-a0a7-a82f3b64bf01" providerId="ADAL" clId="{9BA83326-A45F-4498-A9B4-E502E46DD6D5}" dt="2025-09-10T06:14:52.585" v="473" actId="113"/>
        <pc:sldMkLst>
          <pc:docMk/>
          <pc:sldMk cId="109911715" sldId="453"/>
        </pc:sldMkLst>
        <pc:graphicFrameChg chg="modGraphic">
          <ac:chgData name="Ihnát Petr" userId="b6313805-3a26-4465-a0a7-a82f3b64bf01" providerId="ADAL" clId="{9BA83326-A45F-4498-A9B4-E502E46DD6D5}" dt="2025-09-10T06:14:52.585" v="473" actId="113"/>
          <ac:graphicFrameMkLst>
            <pc:docMk/>
            <pc:sldMk cId="109911715" sldId="453"/>
            <ac:graphicFrameMk id="2" creationId="{FE17E811-FF3B-0677-C82A-2608B1878C47}"/>
          </ac:graphicFrameMkLst>
        </pc:graphicFrameChg>
        <pc:picChg chg="add mod">
          <ac:chgData name="Ihnát Petr" userId="b6313805-3a26-4465-a0a7-a82f3b64bf01" providerId="ADAL" clId="{9BA83326-A45F-4498-A9B4-E502E46DD6D5}" dt="2025-09-09T07:45:28.092" v="429" actId="1076"/>
          <ac:picMkLst>
            <pc:docMk/>
            <pc:sldMk cId="109911715" sldId="453"/>
            <ac:picMk id="3" creationId="{B4408739-7902-1B1D-1C77-6788C8C45357}"/>
          </ac:picMkLst>
        </pc:picChg>
        <pc:picChg chg="del">
          <ac:chgData name="Ihnát Petr" userId="b6313805-3a26-4465-a0a7-a82f3b64bf01" providerId="ADAL" clId="{9BA83326-A45F-4498-A9B4-E502E46DD6D5}" dt="2025-09-09T07:42:46.720" v="388" actId="478"/>
          <ac:picMkLst>
            <pc:docMk/>
            <pc:sldMk cId="109911715" sldId="453"/>
            <ac:picMk id="16" creationId="{F8CA157C-595E-43EA-9EB0-F39BE5E5323A}"/>
          </ac:picMkLst>
        </pc:picChg>
      </pc:sldChg>
      <pc:sldChg chg="addSp delSp modSp add mod">
        <pc:chgData name="Ihnát Petr" userId="b6313805-3a26-4465-a0a7-a82f3b64bf01" providerId="ADAL" clId="{9BA83326-A45F-4498-A9B4-E502E46DD6D5}" dt="2025-09-09T11:29:45.278" v="470" actId="6549"/>
        <pc:sldMkLst>
          <pc:docMk/>
          <pc:sldMk cId="2469297242" sldId="454"/>
        </pc:sldMkLst>
        <pc:spChg chg="mod">
          <ac:chgData name="Ihnát Petr" userId="b6313805-3a26-4465-a0a7-a82f3b64bf01" providerId="ADAL" clId="{9BA83326-A45F-4498-A9B4-E502E46DD6D5}" dt="2025-09-09T06:46:18.418" v="32" actId="113"/>
          <ac:spMkLst>
            <pc:docMk/>
            <pc:sldMk cId="2469297242" sldId="454"/>
            <ac:spMk id="5" creationId="{DED4A8B9-8789-7273-CA33-B2C3CF5676C7}"/>
          </ac:spMkLst>
        </pc:spChg>
        <pc:graphicFrameChg chg="mod modGraphic">
          <ac:chgData name="Ihnát Petr" userId="b6313805-3a26-4465-a0a7-a82f3b64bf01" providerId="ADAL" clId="{9BA83326-A45F-4498-A9B4-E502E46DD6D5}" dt="2025-09-09T11:29:45.278" v="470" actId="6549"/>
          <ac:graphicFrameMkLst>
            <pc:docMk/>
            <pc:sldMk cId="2469297242" sldId="454"/>
            <ac:graphicFrameMk id="2" creationId="{C88DCC72-315A-0201-B958-256037408C60}"/>
          </ac:graphicFrameMkLst>
        </pc:graphicFrameChg>
        <pc:picChg chg="add mod">
          <ac:chgData name="Ihnát Petr" userId="b6313805-3a26-4465-a0a7-a82f3b64bf01" providerId="ADAL" clId="{9BA83326-A45F-4498-A9B4-E502E46DD6D5}" dt="2025-09-09T07:42:56.910" v="392"/>
          <ac:picMkLst>
            <pc:docMk/>
            <pc:sldMk cId="2469297242" sldId="454"/>
            <ac:picMk id="3" creationId="{AAA94D28-2226-0C88-A15E-89037300A65F}"/>
          </ac:picMkLst>
        </pc:picChg>
        <pc:picChg chg="del">
          <ac:chgData name="Ihnát Petr" userId="b6313805-3a26-4465-a0a7-a82f3b64bf01" providerId="ADAL" clId="{9BA83326-A45F-4498-A9B4-E502E46DD6D5}" dt="2025-09-09T07:42:55.269" v="391" actId="478"/>
          <ac:picMkLst>
            <pc:docMk/>
            <pc:sldMk cId="2469297242" sldId="454"/>
            <ac:picMk id="16" creationId="{BE355C79-E5E1-5E75-48C6-32BE2071E4DC}"/>
          </ac:picMkLst>
        </pc:picChg>
      </pc:sldChg>
      <pc:sldChg chg="addSp delSp modSp add mod">
        <pc:chgData name="Ihnát Petr" userId="b6313805-3a26-4465-a0a7-a82f3b64bf01" providerId="ADAL" clId="{9BA83326-A45F-4498-A9B4-E502E46DD6D5}" dt="2025-09-09T07:44:13.176" v="415" actId="1076"/>
        <pc:sldMkLst>
          <pc:docMk/>
          <pc:sldMk cId="2442460612" sldId="455"/>
        </pc:sldMkLst>
        <pc:spChg chg="mod">
          <ac:chgData name="Ihnát Petr" userId="b6313805-3a26-4465-a0a7-a82f3b64bf01" providerId="ADAL" clId="{9BA83326-A45F-4498-A9B4-E502E46DD6D5}" dt="2025-09-09T07:03:01.726" v="195" actId="14100"/>
          <ac:spMkLst>
            <pc:docMk/>
            <pc:sldMk cId="2442460612" sldId="455"/>
            <ac:spMk id="3" creationId="{BC5053E1-D11D-5FCD-F0B2-3C105BD09554}"/>
          </ac:spMkLst>
        </pc:spChg>
        <pc:graphicFrameChg chg="mod modGraphic">
          <ac:chgData name="Ihnát Petr" userId="b6313805-3a26-4465-a0a7-a82f3b64bf01" providerId="ADAL" clId="{9BA83326-A45F-4498-A9B4-E502E46DD6D5}" dt="2025-09-09T07:06:17.353" v="271" actId="179"/>
          <ac:graphicFrameMkLst>
            <pc:docMk/>
            <pc:sldMk cId="2442460612" sldId="455"/>
            <ac:graphicFrameMk id="2" creationId="{C7B7B5BB-1012-83FD-E98E-A38F1BB226A9}"/>
          </ac:graphicFrameMkLst>
        </pc:graphicFrameChg>
        <pc:picChg chg="add mod">
          <ac:chgData name="Ihnát Petr" userId="b6313805-3a26-4465-a0a7-a82f3b64bf01" providerId="ADAL" clId="{9BA83326-A45F-4498-A9B4-E502E46DD6D5}" dt="2025-09-09T07:44:13.176" v="415" actId="1076"/>
          <ac:picMkLst>
            <pc:docMk/>
            <pc:sldMk cId="2442460612" sldId="455"/>
            <ac:picMk id="4" creationId="{864B625F-6763-73D9-A7AE-500E68A4BA88}"/>
          </ac:picMkLst>
        </pc:picChg>
        <pc:picChg chg="del">
          <ac:chgData name="Ihnát Petr" userId="b6313805-3a26-4465-a0a7-a82f3b64bf01" providerId="ADAL" clId="{9BA83326-A45F-4498-A9B4-E502E46DD6D5}" dt="2025-09-09T07:43:09.882" v="399" actId="478"/>
          <ac:picMkLst>
            <pc:docMk/>
            <pc:sldMk cId="2442460612" sldId="455"/>
            <ac:picMk id="16" creationId="{0E236D41-E05E-CE9A-9379-B1595E4B5037}"/>
          </ac:picMkLst>
        </pc:picChg>
      </pc:sldChg>
      <pc:sldChg chg="addSp delSp modSp add mod">
        <pc:chgData name="Ihnát Petr" userId="b6313805-3a26-4465-a0a7-a82f3b64bf01" providerId="ADAL" clId="{9BA83326-A45F-4498-A9B4-E502E46DD6D5}" dt="2025-09-09T11:29:19.585" v="468"/>
        <pc:sldMkLst>
          <pc:docMk/>
          <pc:sldMk cId="967120418" sldId="456"/>
        </pc:sldMkLst>
        <pc:spChg chg="mod">
          <ac:chgData name="Ihnát Petr" userId="b6313805-3a26-4465-a0a7-a82f3b64bf01" providerId="ADAL" clId="{9BA83326-A45F-4498-A9B4-E502E46DD6D5}" dt="2025-09-09T07:07:31.823" v="277"/>
          <ac:spMkLst>
            <pc:docMk/>
            <pc:sldMk cId="967120418" sldId="456"/>
            <ac:spMk id="3" creationId="{A62B5374-E763-2A11-4FFF-A04799B99EAB}"/>
          </ac:spMkLst>
        </pc:spChg>
        <pc:graphicFrameChg chg="mod modGraphic">
          <ac:chgData name="Ihnát Petr" userId="b6313805-3a26-4465-a0a7-a82f3b64bf01" providerId="ADAL" clId="{9BA83326-A45F-4498-A9B4-E502E46DD6D5}" dt="2025-09-09T11:29:19.585" v="468"/>
          <ac:graphicFrameMkLst>
            <pc:docMk/>
            <pc:sldMk cId="967120418" sldId="456"/>
            <ac:graphicFrameMk id="2" creationId="{B5B37B69-2346-DF6B-BEEC-E099D93A0FAD}"/>
          </ac:graphicFrameMkLst>
        </pc:graphicFrameChg>
        <pc:picChg chg="add mod">
          <ac:chgData name="Ihnát Petr" userId="b6313805-3a26-4465-a0a7-a82f3b64bf01" providerId="ADAL" clId="{9BA83326-A45F-4498-A9B4-E502E46DD6D5}" dt="2025-09-09T07:43:36.765" v="411" actId="1076"/>
          <ac:picMkLst>
            <pc:docMk/>
            <pc:sldMk cId="967120418" sldId="456"/>
            <ac:picMk id="4" creationId="{7F662CD9-AE74-A03A-2043-9E72BA08C138}"/>
          </ac:picMkLst>
        </pc:picChg>
        <pc:picChg chg="del">
          <ac:chgData name="Ihnát Petr" userId="b6313805-3a26-4465-a0a7-a82f3b64bf01" providerId="ADAL" clId="{9BA83326-A45F-4498-A9B4-E502E46DD6D5}" dt="2025-09-09T07:43:28.208" v="407" actId="478"/>
          <ac:picMkLst>
            <pc:docMk/>
            <pc:sldMk cId="967120418" sldId="456"/>
            <ac:picMk id="16" creationId="{633B7023-67C4-CD17-2566-21782EEEB53B}"/>
          </ac:picMkLst>
        </pc:picChg>
      </pc:sldChg>
      <pc:sldChg chg="add del">
        <pc:chgData name="Ihnát Petr" userId="b6313805-3a26-4465-a0a7-a82f3b64bf01" providerId="ADAL" clId="{9BA83326-A45F-4498-A9B4-E502E46DD6D5}" dt="2025-09-09T07:06:58.690" v="273" actId="47"/>
        <pc:sldMkLst>
          <pc:docMk/>
          <pc:sldMk cId="1963917199" sldId="45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944E29D-A494-4A12-990B-4395E0353A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98E9B08-A49F-58F0-16D0-9390EF015C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1ABAC-39E5-4F49-99C3-67D3CE9A25C1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7470D3-98C6-8A32-4FA5-787F0D4A9D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6691C0-4FBC-5929-22A4-96250E94F4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5286B-1992-9847-8EC6-AFE2A0261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660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ED1E5-6FFC-9346-8058-67C120EFDCEC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51C6B-BC02-6942-AEF7-14F9BBBA05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29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339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248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43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2933C-BD9B-64A6-185D-750205DE9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2722092-44B3-2582-42F6-34C0BAEE02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24D4576-FA25-FC62-9451-FE4A3766DB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617423-F4E0-428F-DDAF-18B19FFC0D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308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812B1-B373-ED5A-0DBE-8F8303F38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64909C8-90E0-3341-83E2-1B14242514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300F678-0F6A-A7B9-6660-29BFD7069B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60B91F3-D66A-8519-2958-0C1BC973F0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306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A6B3F-6BC2-5FC5-1695-79C32A765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499576B-EE62-3069-DEDB-57C3778DFC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60A5C95-9699-E441-22F4-07CB155B6F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E786D5-F641-3777-8D71-6B662C96EC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749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C4D35-6E47-3C50-2558-196DD91E9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79BC819-1502-0330-0416-FEE7564A08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0FF026F-60CF-8EB8-5CD0-F71E1A2594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15E063-F850-FB69-EE8E-D6560ED4E0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655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4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66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713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088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93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73376-C0E1-8E43-7933-98694569A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5663294-7EFA-0C53-EAAC-288866A080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D44F121-A3BA-8616-1DCD-C684893ACD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047A333-5733-1B0D-2B15-11F4829550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382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2F62A-3421-A5CA-2106-2D655DDF9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E3ACDF4-1E90-26F0-A7C9-F97CC50997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78444F5-4AF8-7464-152B-43B2AA8E9D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21179D0-ED1D-E025-716B-906E62DD38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64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937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2AEA9-213E-B860-E467-A0B98703B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7D6AA27-6E61-E0D1-7C46-0D93DB2044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0DF44A6-DCF6-3E41-F599-6B3B1EC557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F7ED34-581A-2DD5-D569-3BCA276651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751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BE451-F29C-2EBD-E26F-CFEC5D0DA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11AC8B-45F2-A8D1-5E59-77C68CCE9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256C49-35BD-256D-3BA5-9F8C8C3E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A55172-4B3E-0104-7159-8BDA8F71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1AB2E0-7656-0C03-1BAF-00AEBF80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12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09B65-4B17-552B-B918-546F742E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D5CB09-EBF1-C5FA-4C35-DC444F6C0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B14016-53BC-79C4-433D-D96BF896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1DBC79-6293-FA97-498F-6287C85B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EE3E67-0618-7D95-DBB2-1D56C75D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28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3C1459D-2CEA-6AF3-A2B7-0C7D8A940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58D297-8A4F-647F-C846-2F327DC61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3131ED-5869-FC96-049B-C41997DC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2ED1B0-31E1-F95B-0EA3-3FAF801E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6DA6E0-7363-9DB4-8770-209E6BD9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72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A3951-C97F-7319-7EFA-D7A06F66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B5FC82-A705-ABF4-FB03-40B7A362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EF3351-C7F6-5C44-8A02-812A2E44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E6FC52-CCB5-86BC-5CAB-4054D182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12ACFF-18D5-CDB6-8E6C-57886A66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43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2C5F4-8A6D-B0DA-4BF9-DB7A049B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9966CA-F823-7D31-6AD3-A7303ED19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CE62E5-C250-AECC-A686-DE263FFB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C1BA2C-301E-9D87-C3FF-230E2293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F01389-8A7F-468E-1AE2-F2FF1AE1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04F9A-289D-82B0-7552-BA50D067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B1F9C7-41C4-DB92-2672-B0417B24D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1AE010-4C9E-2A59-9C67-08FD03A14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F37D1B-030F-69F7-6110-4C8F8960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710D6A-5CC3-CA50-021A-7EE3D0DF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0F9641-0EA5-C188-4776-404EEC3C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98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B5611-1E33-33DF-7FB8-393D4687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71F124-D755-19AF-F089-1380E33E5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7F277D-1D20-FC52-3FB0-482C3739A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FFC95F-5DE5-9D8D-87D4-6241F07CB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877C73-7BD9-AC50-6F00-00B0727CF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ACD836-BE9A-47AF-F590-243AC4B1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4032D3E-7DE0-DEAE-A184-C1CC3BE3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9986CA-D02E-BA8B-ABAE-FA744202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56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AEB97-7730-AA17-F84B-81D3F5EA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255E771-3CE0-BCE0-BA15-FAEC2CC4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4E9B44-5DEB-A09F-077D-2356B37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3991DF-BC83-3604-C953-509B1F26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26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9997FF-C810-7167-4FFC-B84AC57B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3D26ED-76D9-D259-D984-81D8C4A4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ECF0DE-D695-467D-C924-CC8AFB89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32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C067E-8CD5-26FB-30F1-922DA05C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56CD0-F4AD-2537-228B-E3993886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A653F9-EC50-1886-8853-5ABAADE53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D43821-F2B6-F5CA-DBBA-48E8CF4E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5AFE6B-F283-74D7-C323-6052FA91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611BC5-06F7-F509-A3AF-D5C30333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15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14130-0F54-E8B3-4B20-BC2131E8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A7BE69-4C05-C017-BC47-09F1D6582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0E0C8A-B16A-32DB-05F0-B037A182B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7E6744-4FD4-DBAE-46DA-127830F1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0E3ACC-9ED6-D141-FDF9-E4DDE18F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7E9DAF-464C-B240-6CC4-49FCC48B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34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29EEB1-4564-A09B-6E25-C1FEFEED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3FCE3E-873D-3FEB-AABD-900CA1B5B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CDD5E-04C2-C0A1-6A59-AFC0226D5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D666-A126-4B42-98EF-41DC134321B2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0A2BB7-84A3-409F-07EC-0BC430C02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5D7A99-F4A0-F147-7497-35C81B6CA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07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10" Type="http://schemas.openxmlformats.org/officeDocument/2006/relationships/image" Target="../media/image7.gif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10" Type="http://schemas.openxmlformats.org/officeDocument/2006/relationships/image" Target="../media/image7.gif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7.gif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2.png"/><Relationship Id="rId5" Type="http://schemas.openxmlformats.org/officeDocument/2006/relationships/image" Target="../media/image4.jpeg"/><Relationship Id="rId10" Type="http://schemas.openxmlformats.org/officeDocument/2006/relationships/image" Target="../media/image11.sv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10" Type="http://schemas.openxmlformats.org/officeDocument/2006/relationships/image" Target="../media/image7.gif"/><Relationship Id="rId4" Type="http://schemas.openxmlformats.org/officeDocument/2006/relationships/image" Target="../media/image1.jpeg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8A53C96-BC92-0F42-DEEF-26F7CD24E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8" y="388622"/>
            <a:ext cx="1144648" cy="11446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5C3210F-1534-DD7D-A30E-AD6A27E6B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778" y="761138"/>
            <a:ext cx="114464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C13C452-3BB5-9D7E-E184-F25F6DA26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743" y="1919686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58962C6-E452-9E28-F931-5555CC3B6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3262" y="370335"/>
            <a:ext cx="766858" cy="11446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3D4D52-4784-B32C-57B8-223FB33E98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1288" y="1143466"/>
            <a:ext cx="1167023" cy="11670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CEEE7DD-2858-330C-8747-F0099E46B3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0576" y="370335"/>
            <a:ext cx="390803" cy="39080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39531BC-3B3E-47BC-A452-9779CFA8F44F}"/>
              </a:ext>
            </a:extLst>
          </p:cNvPr>
          <p:cNvSpPr txBox="1"/>
          <p:nvPr/>
        </p:nvSpPr>
        <p:spPr>
          <a:xfrm>
            <a:off x="265176" y="2236659"/>
            <a:ext cx="1126785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Priorita 5 - Podnikání</a:t>
            </a:r>
          </a:p>
          <a:p>
            <a:pPr algn="ctr"/>
            <a:r>
              <a:rPr lang="pl-PL" sz="22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Priorytet 5 – Przedsiębiorczość</a:t>
            </a:r>
          </a:p>
          <a:p>
            <a:pPr algn="ctr"/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cs-CZ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Posílení udržitelného přeshraničního růstu malých a středních podniků v česko-polském pohraničí</a:t>
            </a:r>
            <a:br>
              <a:rPr lang="cs-CZ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</a:t>
            </a:r>
            <a:r>
              <a:rPr lang="cs-CZ" sz="1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l-PL" sz="1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Wzmocnienie zrównoważonego rozwoju transgranicznego małych i średnich przedsiębiorstw </a:t>
            </a:r>
          </a:p>
          <a:p>
            <a:pPr algn="ctr"/>
            <a:r>
              <a:rPr lang="pl-PL" sz="1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pograniczu czesko-polskim</a:t>
            </a:r>
            <a:endParaRPr lang="pl-PL" sz="14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Obrázek 5" descr="Obsah obrázku bílé, design">
            <a:extLst>
              <a:ext uri="{FF2B5EF4-FFF2-40B4-BE49-F238E27FC236}">
                <a16:creationId xmlns:a16="http://schemas.microsoft.com/office/drawing/2014/main" id="{39227DC3-E44D-54D1-A42F-921FF04983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175442"/>
              </p:ext>
            </p:extLst>
          </p:nvPr>
        </p:nvGraphicFramePr>
        <p:xfrm>
          <a:off x="390803" y="1280410"/>
          <a:ext cx="1141039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8661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2378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Podpora podnikům/podnikatelům je poskytovaná v podobě služeb (přímo poskytovaných nebo zprostředkovaných příjemcem projektu), tj. má nefinanční charakter.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Cílovou skupinou 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této výzvy jsou malé a střední podniky a mikropodniky</a:t>
                      </a:r>
                    </a:p>
                    <a:p>
                      <a:pPr marL="6286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rámci individuální podpory konkrétním podnikům je možné poskytovat služby výhradně MSP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</a:p>
                    <a:p>
                      <a:pPr marL="6286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případě hromadných akcí (konference, školení, semináře či webináře) považujeme cíl akce za naplněný a související výdaje způsobilé v plné výši i v případě účasti velkého podniku. Podmínkou je, že počet velkých podniků nepřekročí 20 % z celkového počtu zapojených podniků v dané hromadné akci. V případě překročení hranice 20 % dojde k proporčnímu krácení způsobilých výdajů na danou hromadnou akci.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Wsparcie dla firm/podmiotów gospodarczych świadczone jest w formie usług (dostarczonych bezpośrednio lub za pośrednictwem beneficjenta projektu), tj. ma charakter niefinansowy.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Grupą docelową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niniejszego naboru są MŚP i mikroprzedsiębiorstwa. </a:t>
                      </a:r>
                    </a:p>
                    <a:p>
                      <a:pPr marL="719138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ramach indywidualnego wsparcia dla konkretnych przedsiębiorstw usługi mogą być świadczone wyłącznie na rzecz MŚP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</a:p>
                    <a:p>
                      <a:pPr marL="719138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przypadku imprez masowych (konferencji, szkoleń, seminariów lub webinariów) uznajemy cel imprezy za spełniony, a związane z nią wydatki za kwalifikowalne w całości nawet w przypadku udziału dużego przedsiębiorstwa. Warunkiem jest, aby liczba dużych przedsiębiorstw nie przekraczała 20% całkowitej liczby przedsiębiorstw uczestniczących w imprezie zbiorowej. W przypadku przekroczenia progu 20 % wydatki kwalifikowalne na działanie zbiorowe zostaną proporcjonalnie zmniejszone.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sp>
        <p:nvSpPr>
          <p:cNvPr id="3" name="Nadpis 6">
            <a:extLst>
              <a:ext uri="{FF2B5EF4-FFF2-40B4-BE49-F238E27FC236}">
                <a16:creationId xmlns:a16="http://schemas.microsoft.com/office/drawing/2014/main" id="{524CA874-3C30-184A-5F16-13E1BF7D7D3A}"/>
              </a:ext>
            </a:extLst>
          </p:cNvPr>
          <p:cNvSpPr txBox="1">
            <a:spLocks/>
          </p:cNvSpPr>
          <p:nvPr/>
        </p:nvSpPr>
        <p:spPr>
          <a:xfrm>
            <a:off x="641023" y="63298"/>
            <a:ext cx="10916239" cy="1128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 dirty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SPECIFICKÁ USTANOVENÍ TÉTO VÝZVY</a:t>
            </a:r>
            <a:r>
              <a:rPr lang="cs-CZ" sz="1500" b="1" dirty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</a:t>
            </a:r>
            <a:r>
              <a:rPr lang="cs-CZ" sz="1500" b="1" dirty="0">
                <a:solidFill>
                  <a:srgbClr val="FF6600"/>
                </a:solidFill>
                <a:latin typeface="Arial" pitchFamily="34" charset="0"/>
                <a:ea typeface="+mn-ea"/>
                <a:cs typeface="Arial" pitchFamily="34" charset="0"/>
              </a:rPr>
              <a:t>PRZEPISY SZCZEGÓŁOWE TEGO NABORU</a:t>
            </a:r>
            <a:endParaRPr kumimoji="0" lang="pl-PL" sz="15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Obrázek 3" descr="Obsah obrázku bílé, design">
            <a:extLst>
              <a:ext uri="{FF2B5EF4-FFF2-40B4-BE49-F238E27FC236}">
                <a16:creationId xmlns:a16="http://schemas.microsoft.com/office/drawing/2014/main" id="{D57A8F64-B027-BDDB-8053-B59976EADB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25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906574"/>
              </p:ext>
            </p:extLst>
          </p:nvPr>
        </p:nvGraphicFramePr>
        <p:xfrm>
          <a:off x="390803" y="1280410"/>
          <a:ext cx="11410394" cy="4495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8661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2378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rámci výzvy jsou některé aktivity vykazovány pouze prostřednictví zjednodušených metod vykazování výdajů, které  byly zavedeny přímo pro tuto výzvu. Jedná se o následující jednorázové částky:</a:t>
                      </a:r>
                    </a:p>
                    <a:p>
                      <a:pPr marL="6286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jednorázová částka na inovační vouchery - </a:t>
                      </a:r>
                      <a:r>
                        <a:rPr kumimoji="0" lang="cs-CZ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pokrývá náklady partnera projektu, které mu vzniknou v souvislosti se zajištěním inovačních služeb pro jeden MSP (9 387 EUR pro české a 9 648 EUR pro polské příjemce)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</a:p>
                    <a:p>
                      <a:pPr marL="6286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jednorázová částka na pokrytí nákladů na účast na mezinárodním veletrhu na území druhého státu </a:t>
                      </a:r>
                      <a:r>
                        <a:rPr kumimoji="0" lang="cs-CZ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pokrývá náklady partnera projektu, které mu vzniknou v souvislosti se službami spojenými se zajištěním účasti podniku v pozici vystavovatele na zavedeném mezinárodním veletrhu na území druhého státu (13 243 EUR pro české a 13 935 EUR pro polské příjemce).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Jednorázové částky lze uplatnit pouze na podporu takových subjektů, které splňují definici malého a středního podniku.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 projekty v rámci priority 5 se uplatňují také zjednodušené metody vykazování, které jsou obecně platné pro program.</a:t>
                      </a:r>
                    </a:p>
                    <a:p>
                      <a:pPr marL="6286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ramach naboru niektóre działania są raportowane wyłącznie przy użyciu uproszczonego raportowania wydatków wprowadzonego specjalnie na potrzeby tego naboru. Chodzi o następujące kwoty ryczałtowe:</a:t>
                      </a:r>
                    </a:p>
                    <a:p>
                      <a:pPr marL="719138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kwota ryczałtowa na bony na innowacje</a:t>
                      </a: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- pokrywa wydatki poniesione przez partnera projektu związane ze świadczeniem usług innowacyjnych na rzecz jednego MŚP (9 387 EUR dla czeskich i 9 648 EUR dla polskich beneficjentów),</a:t>
                      </a:r>
                    </a:p>
                    <a:p>
                      <a:pPr marL="719138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kwota ryczałtowa na pokrycie kosztów udziału w targach międzynarodowych na terenie drugiego kraju</a:t>
                      </a: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- pokrywa wydatki poniesione przez partnera projektu na usługi związane z uczestnictwem przedsiębiorstw o charakterze wystawców w renomowanch targach na terytorium drugiego kraju (13 243 EUR dla czeskich i 13 935 EUR dla polskich beneficjentów).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Kwoty ryczałtowe mogą być stosowane wyłącznie w odniesieniu do podmiotów spełniających definicję MŚP.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Uproszczone metody sprawozdawczości, które mają ogólne zastosowanie w programie, stosuje się również w projektach w ramach Priorytetu 5.</a:t>
                      </a:r>
                    </a:p>
                    <a:p>
                      <a:pPr marL="719138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kumimoji="0" lang="pl-P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sp>
        <p:nvSpPr>
          <p:cNvPr id="3" name="Nadpis 6">
            <a:extLst>
              <a:ext uri="{FF2B5EF4-FFF2-40B4-BE49-F238E27FC236}">
                <a16:creationId xmlns:a16="http://schemas.microsoft.com/office/drawing/2014/main" id="{524CA874-3C30-184A-5F16-13E1BF7D7D3A}"/>
              </a:ext>
            </a:extLst>
          </p:cNvPr>
          <p:cNvSpPr txBox="1">
            <a:spLocks/>
          </p:cNvSpPr>
          <p:nvPr/>
        </p:nvSpPr>
        <p:spPr>
          <a:xfrm>
            <a:off x="641023" y="63298"/>
            <a:ext cx="10916239" cy="1128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 dirty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SPECIFICKÁ USTANOVENÍ TÉTO VÝZVY</a:t>
            </a:r>
            <a:r>
              <a:rPr lang="cs-CZ" sz="1500" b="1" dirty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</a:t>
            </a:r>
            <a:r>
              <a:rPr lang="cs-CZ" sz="1500" b="1" dirty="0">
                <a:solidFill>
                  <a:srgbClr val="FF6600"/>
                </a:solidFill>
                <a:latin typeface="Arial" pitchFamily="34" charset="0"/>
                <a:ea typeface="+mn-ea"/>
                <a:cs typeface="Arial" pitchFamily="34" charset="0"/>
              </a:rPr>
              <a:t>PRZEPISY SZCZEGÓŁOWE TEGO NABORU</a:t>
            </a:r>
            <a:endParaRPr kumimoji="0" lang="pl-PL" sz="15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Obrázek 3" descr="Obsah obrázku bílé, design">
            <a:extLst>
              <a:ext uri="{FF2B5EF4-FFF2-40B4-BE49-F238E27FC236}">
                <a16:creationId xmlns:a16="http://schemas.microsoft.com/office/drawing/2014/main" id="{D4E826FC-1052-3045-C17B-68D90771D2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7166" y="5955617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51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E41E4-573A-DB53-DC2A-2C9DFD0C8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72AF0413-1A56-E48E-4CE5-16F41D1E1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A661FA1-1A49-706D-8F8B-36FB1708C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BC9755B-33B8-90B4-9787-1D553BF44E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E080ACD-CDFC-9D85-0E3A-BF9B9B7820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737C5D3-FC12-B61F-61F3-A83BAFC417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C7B7B5BB-1012-83FD-E98E-A38F1BB22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037072"/>
              </p:ext>
            </p:extLst>
          </p:nvPr>
        </p:nvGraphicFramePr>
        <p:xfrm>
          <a:off x="270142" y="685800"/>
          <a:ext cx="11750407" cy="52776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85606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894343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52776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Jednorázová částka na inovační vouchery - </a:t>
                      </a:r>
                      <a:r>
                        <a:rPr kumimoji="0" lang="cs-CZ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(9 387 EUR pro české a 9 648 EUR pro polské příjemce)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</a:p>
                    <a:p>
                      <a:pPr marL="6286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Jednorázová částka pokrývá následující skupiny náklady:</a:t>
                      </a:r>
                    </a:p>
                    <a:p>
                      <a:pPr marL="628650" marR="0" lvl="1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poskytování poradenských služeb malým a středním podnikům ze strany výzkumných institucí;</a:t>
                      </a:r>
                    </a:p>
                    <a:p>
                      <a:pPr marL="628650" marR="0" lvl="1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rozvoj digitálních schopností MSP;</a:t>
                      </a:r>
                    </a:p>
                    <a:p>
                      <a:pPr marL="628650" marR="0" lvl="1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vědecké a technické vybavení a materiál;</a:t>
                      </a:r>
                    </a:p>
                    <a:p>
                      <a:pPr marL="628650" marR="0" lvl="1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nástroje ICT.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Jednorázová částka na pokrytí nákladů na účast na mezinárodním veletrhu na území druhého státu </a:t>
                      </a:r>
                      <a:r>
                        <a:rPr kumimoji="0" lang="cs-CZ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(13 243 EUR pro české a 13 935 EUR pro polské příjemce).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účastnický poplatek;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náklady na výstavní stánek (pronájem plochy a konstrukce) 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cestovné a ubytování;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přeprava materiálu – doprava vystavovaných exponátů, stánku a jeho vybavení na veletrh a zpět, včetně balného a manipulace;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propagační materiály – marketingové propagační materiály, které jsou přístupné potenciálním odběratelům a slouží výlučně k propagaci podniku, jeho produktů a služeb.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personální náklady projektového partnera na zajištění účasti a organizaci;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specializované externí služby (např. překlady).</a:t>
                      </a:r>
                    </a:p>
                    <a:p>
                      <a:pPr marL="6286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Kwota ryczałtowa na bony na innowacje</a:t>
                      </a: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- (9 387 EUR dla czeskich i 9 648 EUR dla polskich beneficjentów),</a:t>
                      </a:r>
                    </a:p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Kwota ryczałtowa obejmuje następujące grupy wydatków: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świadczenie usług doradczych dla MŚP przez instytucje badawcze;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rozwój kompetencji cyfrowych MŚP;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wyposażenie naukowe i techniczne oraz materiały;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narzędzie ICT .</a:t>
                      </a:r>
                    </a:p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wota ryczałtowa na pokrycie kosztów udziału w targach międzynarodowych na terenie drugiego kraju</a:t>
                      </a: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- (13 243 EUR dla czeskich i 13 935 EUR dla polskich beneficjentów).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714375" algn="l"/>
                        </a:tabLst>
                        <a:defRPr/>
                      </a:pPr>
                      <a:r>
                        <a:rPr kumimoji="0" lang="pl-PL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opłata za uczestnictwo;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714375" algn="l"/>
                        </a:tabLst>
                        <a:defRPr/>
                      </a:pPr>
                      <a:r>
                        <a:rPr kumimoji="0" lang="pl-PL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 stoiska targowego (wynajem powierzchni i zabudowa) - przejazd i zakwaterowanie;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714375" algn="l"/>
                        </a:tabLst>
                        <a:defRPr/>
                      </a:pPr>
                      <a:r>
                        <a:rPr kumimoji="0" lang="pl-PL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transport materiału - transport eksponatów, stoiska i jego wyposażenia na targi i z targów, w tym pakowanie i przeładunek;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714375" algn="l"/>
                        </a:tabLst>
                        <a:defRPr/>
                      </a:pPr>
                      <a:r>
                        <a:rPr kumimoji="0" lang="pl-PL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materiały promocyjne - marketingowe materiały promocyjne, które są dostępne dla potencjalnych odbiorców i są wykorzystywane wyłącznie do promowania firmy, jej produktów i usług. -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714375" algn="l"/>
                        </a:tabLst>
                        <a:defRPr/>
                      </a:pPr>
                      <a:r>
                        <a:rPr kumimoji="0" lang="pl-PL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wydatki personalne partnera projektu związane z uczestnictwem i organizacją;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714375" algn="l"/>
                        </a:tabLst>
                        <a:defRPr/>
                      </a:pPr>
                      <a:r>
                        <a:rPr kumimoji="0" lang="pl-PL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specjalistyczne usługi zewnętrzne (np. tłumaczenia).</a:t>
                      </a:r>
                    </a:p>
                    <a:p>
                      <a:pPr marL="4333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endParaRPr kumimoji="0" lang="pl-P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BA59EE9F-CBFD-9360-BA84-6F48C70B37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sp>
        <p:nvSpPr>
          <p:cNvPr id="3" name="Nadpis 6">
            <a:extLst>
              <a:ext uri="{FF2B5EF4-FFF2-40B4-BE49-F238E27FC236}">
                <a16:creationId xmlns:a16="http://schemas.microsoft.com/office/drawing/2014/main" id="{BC5053E1-D11D-5FCD-F0B2-3C105BD09554}"/>
              </a:ext>
            </a:extLst>
          </p:cNvPr>
          <p:cNvSpPr txBox="1">
            <a:spLocks/>
          </p:cNvSpPr>
          <p:nvPr/>
        </p:nvSpPr>
        <p:spPr>
          <a:xfrm>
            <a:off x="641023" y="63298"/>
            <a:ext cx="10916239" cy="757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 dirty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SPECIFICKÁ USTANOVENÍ TÉTO VÝZVY</a:t>
            </a:r>
            <a:r>
              <a:rPr lang="cs-CZ" sz="1500" b="1" dirty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</a:t>
            </a:r>
            <a:r>
              <a:rPr lang="cs-CZ" sz="1500" b="1" dirty="0">
                <a:solidFill>
                  <a:srgbClr val="FF6600"/>
                </a:solidFill>
                <a:latin typeface="Arial" pitchFamily="34" charset="0"/>
                <a:ea typeface="+mn-ea"/>
                <a:cs typeface="Arial" pitchFamily="34" charset="0"/>
              </a:rPr>
              <a:t>PRZEPISY SZCZEGÓŁOWE TEGO NABORU</a:t>
            </a:r>
            <a:endParaRPr kumimoji="0" lang="pl-PL" sz="15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Obrázek 3" descr="Obsah obrázku bílé, design">
            <a:extLst>
              <a:ext uri="{FF2B5EF4-FFF2-40B4-BE49-F238E27FC236}">
                <a16:creationId xmlns:a16="http://schemas.microsoft.com/office/drawing/2014/main" id="{864B625F-6763-73D9-A7AE-500E68A4BA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8157" y="6029278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60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1337E-98FC-8963-FFC2-7B6BC0A44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5C069D60-AA44-2525-6334-FD7695B8C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D019071-ED61-003D-985F-F7440C1F8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D2D8D6F-AA95-7A4E-0518-9B38C3401D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7236C91-6ED5-FBE6-4588-9763BC2661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0AE79E4-5789-416A-EBB7-49086DF3CF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2CC39F2-02ED-CADA-90B1-FD698FE84B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sp>
        <p:nvSpPr>
          <p:cNvPr id="3" name="Nadpis 6">
            <a:extLst>
              <a:ext uri="{FF2B5EF4-FFF2-40B4-BE49-F238E27FC236}">
                <a16:creationId xmlns:a16="http://schemas.microsoft.com/office/drawing/2014/main" id="{BF564862-D8E2-E9D1-8377-A9D334D7BF7F}"/>
              </a:ext>
            </a:extLst>
          </p:cNvPr>
          <p:cNvSpPr txBox="1">
            <a:spLocks/>
          </p:cNvSpPr>
          <p:nvPr/>
        </p:nvSpPr>
        <p:spPr>
          <a:xfrm>
            <a:off x="641023" y="63298"/>
            <a:ext cx="10916239" cy="1128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400" b="1" dirty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Schéma zjednodušeného vykazování mzdových výdajů / </a:t>
            </a:r>
            <a:r>
              <a:rPr lang="pl-PL" sz="1400" b="1" dirty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rPr>
              <a:t>Schemat stosowania uproszczonego rozliczania kosztów personelu</a:t>
            </a:r>
            <a:br>
              <a:rPr lang="cs-CZ" sz="15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pl-PL" sz="15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8A72061-1FEF-F1AF-AE96-12522B020F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1123" y="726748"/>
            <a:ext cx="10078857" cy="4648849"/>
          </a:xfrm>
          <a:prstGeom prst="rect">
            <a:avLst/>
          </a:prstGeom>
        </p:spPr>
      </p:pic>
      <p:pic>
        <p:nvPicPr>
          <p:cNvPr id="2" name="Obrázek 1" descr="Obsah obrázku bílé, design">
            <a:extLst>
              <a:ext uri="{FF2B5EF4-FFF2-40B4-BE49-F238E27FC236}">
                <a16:creationId xmlns:a16="http://schemas.microsoft.com/office/drawing/2014/main" id="{627A5862-A9AF-CB65-DDEF-27CF7A34E8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87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4271D-C47E-35EC-8344-EA427C0ED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A806FF7B-8B0B-7838-DB23-153A53D25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00800"/>
            <a:ext cx="459010" cy="45901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1F4613A-98D4-B52F-73E1-D8DFD276E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803" y="6211190"/>
            <a:ext cx="567157" cy="56715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574A388-11D9-3A71-0A32-421C5C3F66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6527" y="6220092"/>
            <a:ext cx="433331" cy="64681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E643836-034C-301C-3512-B92EDFF2E6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6085F1D-A3FE-DE68-D241-5C55DB8689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DFDA6CA-DA08-F9A4-E832-48ED934ADC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68071" y="6042973"/>
            <a:ext cx="823929" cy="823929"/>
          </a:xfrm>
          <a:prstGeom prst="rect">
            <a:avLst/>
          </a:prstGeom>
        </p:spPr>
      </p:pic>
      <p:sp>
        <p:nvSpPr>
          <p:cNvPr id="3" name="Nadpis 6">
            <a:extLst>
              <a:ext uri="{FF2B5EF4-FFF2-40B4-BE49-F238E27FC236}">
                <a16:creationId xmlns:a16="http://schemas.microsoft.com/office/drawing/2014/main" id="{2F2B9226-769D-2B8B-A370-820F268DAF77}"/>
              </a:ext>
            </a:extLst>
          </p:cNvPr>
          <p:cNvSpPr txBox="1">
            <a:spLocks/>
          </p:cNvSpPr>
          <p:nvPr/>
        </p:nvSpPr>
        <p:spPr>
          <a:xfrm>
            <a:off x="641023" y="63298"/>
            <a:ext cx="10916239" cy="8611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400" b="1" dirty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Schéma zjednodušeného vykazování mzdových výdajů  / </a:t>
            </a:r>
            <a:r>
              <a:rPr lang="pl-PL" sz="1400" b="1" dirty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rPr>
              <a:t>Schemat stosowania uproszczonego rozliczania kosztów personelu</a:t>
            </a:r>
            <a:br>
              <a:rPr lang="cs-CZ" sz="15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pl-PL" sz="15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8EEB980-F995-8D8C-F72D-E41511CE9C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4059" y="485048"/>
            <a:ext cx="9619133" cy="5557925"/>
          </a:xfrm>
          <a:prstGeom prst="rect">
            <a:avLst/>
          </a:prstGeom>
        </p:spPr>
      </p:pic>
      <p:pic>
        <p:nvPicPr>
          <p:cNvPr id="2" name="Obrázek 1" descr="Obsah obrázku bílé, design">
            <a:extLst>
              <a:ext uri="{FF2B5EF4-FFF2-40B4-BE49-F238E27FC236}">
                <a16:creationId xmlns:a16="http://schemas.microsoft.com/office/drawing/2014/main" id="{3F36AB5D-A509-0DEC-A1D1-3CE846D7F5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4357" y="607878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29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E30F3-D8B7-D41C-FAC2-F847BF50D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B15FD96-01F0-B9CE-3092-9F6DF293F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D0D48A0-7EE8-896B-EEBB-6737703C7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95E35E7-F6C7-8C0F-C171-44DD21695D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E8EAA53-87D2-0C2E-B9AD-0E37DB291F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63951C0-0D86-0D11-B6ED-176BA0C438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B5B37B69-2346-DF6B-BEEC-E099D93A0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966437"/>
              </p:ext>
            </p:extLst>
          </p:nvPr>
        </p:nvGraphicFramePr>
        <p:xfrm>
          <a:off x="270142" y="685800"/>
          <a:ext cx="11750407" cy="48473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85606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894343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847381"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Opatření poskytovaná na základě této výzvy naplňují znaky veřejné podpory podle čl. 107 odst. 1 Smlouvy o fungování Evropské unie (SFEU). Veřejnou podporu je v rámci každého projektu třeba posuzovat na úrovni všech zapojených subjektů a zároveň každý případ individuálně.</a:t>
                      </a:r>
                    </a:p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 posouzení veřejné podpory je rozhodující také způsob zapojení partnera projektu v poskytování služeb podnikům/podnikatelům:</a:t>
                      </a:r>
                    </a:p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28625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AutoNum type="arabicPeriod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 projektu je zároveň poskytovatelem služby</a:t>
                      </a:r>
                    </a:p>
                    <a:p>
                      <a:pPr marL="428625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AutoNum type="arabicPeriod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 projektu je pouze zprostředkovatelem služby</a:t>
                      </a:r>
                    </a:p>
                    <a:p>
                      <a:pPr marL="885825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 projektu je orgánem veřejné správy, jeho svazkem a sdružením</a:t>
                      </a:r>
                    </a:p>
                    <a:p>
                      <a:pPr marL="885825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 projektu není orgánem veřejné správy, jeho svazkem a sdružením</a:t>
                      </a:r>
                    </a:p>
                    <a:p>
                      <a:pPr marL="85725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85725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1400" b="1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Podrobné informace k veřejné podpoře jsou uvedeny v kapitole A.7, příloze č. 7 příručky pro žadatele a v bodě 10. výzvy.</a:t>
                      </a:r>
                    </a:p>
                    <a:p>
                      <a:pPr marL="885825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885825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Przedsięwzięcia realizowane w ramach tego naboru spełniają cechy pomocy publicznej zgodnie z art. 107 ust. 1 Traktatu o funkcjonowaniu Unii Europejskiej (TFUE). Pomoc publiczna w każdym projekcie musi być oceniana na poziomie wszystkich zaangażowanych podmiotów i jednocześnie każdy przypadek musi być oceniany indywidualnie.</a:t>
                      </a:r>
                    </a:p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Sposób, w jaki partner projektu jest zaangażowany w świadczenie usług dla firm/przedsiębiorców, jest również kluczowy dla oceny pomocy publicznej:</a:t>
                      </a:r>
                    </a:p>
                    <a:p>
                      <a:pPr marL="428625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 projektu jest jednocześnie usługodawcą</a:t>
                      </a:r>
                    </a:p>
                    <a:p>
                      <a:pPr marL="428625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 projektu jest tylko pośrednikiem w świadczeniu usługi</a:t>
                      </a:r>
                    </a:p>
                    <a:p>
                      <a:pPr marL="885825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 projektu jest organem administracji publicznej, jego </a:t>
                      </a:r>
                      <a:r>
                        <a:rPr kumimoji="0" lang="pl-PL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związkem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 stowarzyszeniem</a:t>
                      </a:r>
                    </a:p>
                    <a:p>
                      <a:pPr marL="885825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 projektu nie jest organem administracji publicznej, jego </a:t>
                      </a:r>
                      <a:r>
                        <a:rPr kumimoji="0" lang="pl-PL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związkem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 stowarzyszeniem</a:t>
                      </a:r>
                    </a:p>
                    <a:p>
                      <a:pPr marL="85725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85725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pl-PL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Szczegółowe informacje na temat pomocy publicznej znajdują się w rozdziale A.7, załączniku nr 7 Podręcznika dla </a:t>
                      </a:r>
                      <a:r>
                        <a:rPr kumimoji="0" lang="pl-PL" sz="14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wnioskodawcówa</a:t>
                      </a:r>
                      <a:r>
                        <a:rPr kumimoji="0" lang="pl-PL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w punkcie 10. naboru.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FC77E725-C90B-B6F2-3B39-682463C26B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sp>
        <p:nvSpPr>
          <p:cNvPr id="3" name="Nadpis 6">
            <a:extLst>
              <a:ext uri="{FF2B5EF4-FFF2-40B4-BE49-F238E27FC236}">
                <a16:creationId xmlns:a16="http://schemas.microsoft.com/office/drawing/2014/main" id="{A62B5374-E763-2A11-4FFF-A04799B99EAB}"/>
              </a:ext>
            </a:extLst>
          </p:cNvPr>
          <p:cNvSpPr txBox="1">
            <a:spLocks/>
          </p:cNvSpPr>
          <p:nvPr/>
        </p:nvSpPr>
        <p:spPr>
          <a:xfrm>
            <a:off x="641023" y="63298"/>
            <a:ext cx="10916239" cy="757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pl-PL" sz="1500" b="1" dirty="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INFORMACE O PODMÍNKÁCH VEŘEJNÉ PODPORY </a:t>
            </a:r>
            <a:r>
              <a:rPr lang="cs-CZ" sz="1500" b="1" dirty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1500" b="1" dirty="0">
                <a:solidFill>
                  <a:srgbClr val="FF6600"/>
                </a:solidFill>
                <a:latin typeface="Arial" pitchFamily="34" charset="0"/>
                <a:ea typeface="+mn-ea"/>
                <a:cs typeface="Arial" pitchFamily="34" charset="0"/>
              </a:rPr>
              <a:t>INFORMACJE O WARUNKACH POMOCY PUBLICZNEJ</a:t>
            </a:r>
            <a:endParaRPr kumimoji="0" lang="pl-PL" sz="15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Obrázek 3" descr="Obsah obrázku bílé, design">
            <a:extLst>
              <a:ext uri="{FF2B5EF4-FFF2-40B4-BE49-F238E27FC236}">
                <a16:creationId xmlns:a16="http://schemas.microsoft.com/office/drawing/2014/main" id="{7F662CD9-AE74-A03A-2043-9E72BA08C1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9582" y="582242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20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833" y="1637914"/>
            <a:ext cx="8625480" cy="16708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r>
              <a:rPr lang="cs-CZ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cs-CZ" sz="3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endParaRPr lang="cs-CZ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40" y="1121078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8" y="2626088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" y="4935815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566" y="5697538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763" y="418465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29835" y="5702022"/>
            <a:ext cx="390803" cy="390803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FDA727DA-6EBA-4798-AE23-861AE025F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32868" y="3995848"/>
            <a:ext cx="2475549" cy="58477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5D13087-EBBA-4071-A581-D8FC44231F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87193" y="3883012"/>
            <a:ext cx="2296611" cy="83565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4B9A1A4-BADE-4159-B159-AA868022E8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1125" y="4066402"/>
            <a:ext cx="2197018" cy="468876"/>
          </a:xfrm>
          <a:prstGeom prst="rect">
            <a:avLst/>
          </a:prstGeom>
        </p:spPr>
      </p:pic>
      <p:pic>
        <p:nvPicPr>
          <p:cNvPr id="2" name="Obrázek 1" descr="Obsah obrázku bílé, design">
            <a:extLst>
              <a:ext uri="{FF2B5EF4-FFF2-40B4-BE49-F238E27FC236}">
                <a16:creationId xmlns:a16="http://schemas.microsoft.com/office/drawing/2014/main" id="{7482F19D-3379-E2E6-4C9E-F4C9008611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976" y="570216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462242"/>
              </p:ext>
            </p:extLst>
          </p:nvPr>
        </p:nvGraphicFramePr>
        <p:xfrm>
          <a:off x="513708" y="914400"/>
          <a:ext cx="11418097" cy="459943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4787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7022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599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Typ výzvy / 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Typ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naboru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projektových záměrů 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Termin końcowy składania propozycji projektowych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žádostí o podporu 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Data zakończenia przyjmowania wniosków o dofinansowanie</a:t>
                      </a: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Alokace z EFRR 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Alokacja z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Podíl spolufinancování z EFRR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Udział dofinansowania z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Min. částka EFRR /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Min. kwota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Max. částka EFRR /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Maks. kwota EFRR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kolová / </a:t>
                      </a:r>
                      <a:r>
                        <a:rPr kumimoji="0" lang="cs-CZ" sz="1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zamknięty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14 .1. 2026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20. 5. 2026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6 018 057 €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80 %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60 000 €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Maximální částka podpory z EFRR na projekt není stanovena. / 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Maksymalna kwota dofinansowania z EFRR na projekt nie jest określona.</a:t>
                      </a: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702164"/>
            <a:ext cx="1167023" cy="1167023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3E79AC3F-6E5C-BBB2-275B-34A74656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81" y="102393"/>
            <a:ext cx="11275824" cy="969011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500" b="1" i="0" u="none" strike="noStrike" kern="1200" cap="all" spc="0" normalizeH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Harmonogram výzvy  / </a:t>
            </a:r>
            <a:r>
              <a:rPr kumimoji="0" lang="pl-PL" sz="1500" b="1" i="0" u="none" strike="noStrike" kern="1200" cap="all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Harmonogram naboru</a:t>
            </a:r>
          </a:p>
        </p:txBody>
      </p:sp>
      <p:pic>
        <p:nvPicPr>
          <p:cNvPr id="3" name="Obrázek 2" descr="Obsah obrázku bílé, design">
            <a:extLst>
              <a:ext uri="{FF2B5EF4-FFF2-40B4-BE49-F238E27FC236}">
                <a16:creationId xmlns:a16="http://schemas.microsoft.com/office/drawing/2014/main" id="{EE9412C7-02B9-FAB4-BC65-4AA327948A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50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482" y="5469653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628719"/>
              </p:ext>
            </p:extLst>
          </p:nvPr>
        </p:nvGraphicFramePr>
        <p:xfrm>
          <a:off x="390803" y="1280410"/>
          <a:ext cx="1141039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orgány veřejné správy, jejich svazky a sdružení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zřizované a zakládané orgány veřejné správy 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nestátní neziskové organizace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Evropské seskupení pro územní spolupráci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vysoké školy  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hospodářské a profesní komory a svazy, sdružení, rozvojové agentury, organizace zastupující zájmy podnikatelů a zaměstnanců i hospodářské a profesní samosprávy (podnikatelé nemohou být přímými příjemci projektů) 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výzkumné instituce 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řemeslné cechy 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sociální družstva.</a:t>
                      </a:r>
                    </a:p>
                    <a:p>
                      <a:pPr marL="0" lvl="0" indent="0">
                        <a:buFontTx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Cílovými skupinami jsou: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střední a malé podniky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mikropodniky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władze publiczne, ich związki i stowarzyszenia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organizacje, podmioty, jednostki utworzone przez władze publiczne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pozarządowe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Europejskie Ugrupowania Współpracy Terytorialnej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uczelnie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izby, stowarzyszania, agencje rozwoju, związki i organizacje reprezentujące interesy przedsiębiorców i pracowników oraz samorządu gospodarczego i zawodowego (przedsiębiorcy nie mogą być bezpośrednimi beneficjentami)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instytucje badawcze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cechy rzemieślnicze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spółdzielnie socjalne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Grupami docelowymi są: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małe i średnie przedsiębiorstwa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mikroprzedsiębiorstwa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28363" y="5470248"/>
            <a:ext cx="1167023" cy="1167023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AC021854-6AF4-1AAB-67B2-48455CCA6BE9}"/>
              </a:ext>
            </a:extLst>
          </p:cNvPr>
          <p:cNvSpPr txBox="1">
            <a:spLocks/>
          </p:cNvSpPr>
          <p:nvPr/>
        </p:nvSpPr>
        <p:spPr>
          <a:xfrm>
            <a:off x="641023" y="36512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 kern="1200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OPRÁVNĚNÍ ŽADATELÉ, PROJEKTOVÍ </a:t>
            </a:r>
            <a:r>
              <a:rPr lang="cs-CZ" sz="15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PARTNEŘI A </a:t>
            </a:r>
            <a:r>
              <a:rPr lang="cs-CZ" sz="1500" b="1" cap="all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CílovÉ skupinY </a:t>
            </a:r>
            <a:br>
              <a:rPr lang="cs-CZ" sz="15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sz="1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UPRAWNIENI WNIOSKODAWCY, PARTNERZY PROJEKTU I GRUPY DOCELOWE</a:t>
            </a:r>
          </a:p>
        </p:txBody>
      </p:sp>
      <p:pic>
        <p:nvPicPr>
          <p:cNvPr id="3" name="Obrázek 2" descr="Obsah obrázku bílé, design">
            <a:extLst>
              <a:ext uri="{FF2B5EF4-FFF2-40B4-BE49-F238E27FC236}">
                <a16:creationId xmlns:a16="http://schemas.microsoft.com/office/drawing/2014/main" id="{32E492C6-74F6-2802-92BF-AA8FD9948D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55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191548"/>
              </p:ext>
            </p:extLst>
          </p:nvPr>
        </p:nvGraphicFramePr>
        <p:xfrm>
          <a:off x="390803" y="1280410"/>
          <a:ext cx="1141039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8661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2378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342900" lvl="0" indent="-342900" algn="l">
                        <a:buFont typeface="Arial" panose="020B0604020202020204" pitchFamily="34" charset="0"/>
                        <a:buAutoNum type="arabicPeriod"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lvl="0" indent="-342900" algn="l">
                        <a:buFont typeface="Arial" panose="020B0604020202020204" pitchFamily="34" charset="0"/>
                        <a:buAutoNum type="arabicPeriod"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lvl="0" indent="-342900" algn="l"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Přeshraniční služby a poradenství pro podniky/podnikatele s cílem udržitelného rozšíření jejich podnikatelských aktivit přes hranici</a:t>
                      </a:r>
                    </a:p>
                    <a:p>
                      <a:pPr marL="342900" lvl="0" indent="-342900" algn="l">
                        <a:buFont typeface="Arial" panose="020B0604020202020204" pitchFamily="34" charset="0"/>
                        <a:buAutoNum type="arabicPeriod"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Přeshraniční služby pro podniky/podnikatele s cílem zlepšení přístupu k inovačním a výzkumným/výzkumně-rozvojovým službám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Transgraniczne usługi i doradztwo dla firm/przedsiębiorców w celu zrównoważonego rozszerzenia ich działalności gospodarczej za granicę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Usługi transgraniczne dla firm/przedsiębiorców mające na celu poprawę dostępu do innowacji i usług badawczych/badawczo–rozwojowych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endParaRPr kumimoji="0" lang="pl-PL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719138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AC021854-6AF4-1AAB-67B2-48455CCA6BE9}"/>
              </a:ext>
            </a:extLst>
          </p:cNvPr>
          <p:cNvSpPr txBox="1">
            <a:spLocks/>
          </p:cNvSpPr>
          <p:nvPr/>
        </p:nvSpPr>
        <p:spPr>
          <a:xfrm>
            <a:off x="641023" y="36512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kumimoji="0" lang="cs-CZ" sz="1600" b="1" i="0" u="none" strike="noStrike" kern="1200" cap="none" spc="0" normalizeH="0" baseline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PODPOROVANÁ OPATŘENÍ A AKTIVITY</a:t>
            </a:r>
            <a:r>
              <a:rPr kumimoji="0" lang="cs-CZ" sz="1500" b="1" i="0" u="none" strike="noStrike" kern="1200" cap="none" spc="0" normalizeH="0" baseline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</a:t>
            </a:r>
            <a:r>
              <a:rPr kumimoji="0" lang="pl-PL" sz="1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WSPIERANE DZIAŁANIA</a:t>
            </a:r>
          </a:p>
        </p:txBody>
      </p:sp>
      <p:pic>
        <p:nvPicPr>
          <p:cNvPr id="3" name="Obrázek 2" descr="Obsah obrázku bílé, design">
            <a:extLst>
              <a:ext uri="{FF2B5EF4-FFF2-40B4-BE49-F238E27FC236}">
                <a16:creationId xmlns:a16="http://schemas.microsoft.com/office/drawing/2014/main" id="{478A817C-3045-AEDC-3679-28F0CD56D9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55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183245"/>
              </p:ext>
            </p:extLst>
          </p:nvPr>
        </p:nvGraphicFramePr>
        <p:xfrm>
          <a:off x="390803" y="1312768"/>
          <a:ext cx="11410394" cy="452949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8661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2378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5294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FontTx/>
                        <a:buNone/>
                      </a:pP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Poskytování služeb spojených s účastí na veletrhu na území druhého státu</a:t>
                      </a: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podnik se účastní veletrhu vždy v pozici vystavovatele a partner projektu mu poskytuje služby s tím související</a:t>
                      </a: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služby se mohou týkat pouze účasti na zavedeném mezinárodním veletrhu na území druhého státu</a:t>
                      </a: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l" defTabSz="914400" rtl="0" eaLnBrk="1" latinLnBrk="0" hangingPunct="1">
                        <a:buFontTx/>
                        <a:buNone/>
                      </a:pP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Poradenství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týkající se:</a:t>
                      </a: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potřebných oprávnění k podnikání na území druhého státu,</a:t>
                      </a: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právních podmínek pro podnikání (např. daňové a účetní předpisy, pracovní právo apod.),</a:t>
                      </a: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přípravy na uvedení nového nebo stávajícího výrobku na trh na území druhého státu,</a:t>
                      </a: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certifikace, která je nezbytná pro poskytování služeb a nabízení výrobků na území druhého státu,</a:t>
                      </a: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mezinárodního marketingu včetně budování mezinárodní značky,</a:t>
                      </a: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vyhledávání kontaktů a navazování spolupráce mezi podnikateli.</a:t>
                      </a:r>
                    </a:p>
                    <a:p>
                      <a:pPr marL="719138" lvl="0" indent="-285750" algn="l" defTabSz="914400" rtl="0" eaLnBrk="1" latinLnBrk="0" hangingPunct="1">
                        <a:buFont typeface="Courier New" panose="02070309020205020404" pitchFamily="49" charset="0"/>
                        <a:buChar char="o"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Świadczenie usług związanych z uczestnictwem w targach na terytorium innego państwa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przedsiębiorstwo zawsze uczestniczy w targach jako wystawca, a partner projektu zapewnia związane z tym usługi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usługi mogą dotyczyć wyłącznie uczestnictwa w renomowanych międzynarodowych targach na terytorium drugiego kraju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Doradztwo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w zakresie: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niezbędnych zezwoleń na prowadzenie działalności gospodarczej na terytorium drugiego państwa,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prawnych warunków prowadzenia działalności gospodarczej (np. przepisy podatkowe, przepisy o rachunkowości, prawo pracy itp.),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przygotowania do wprowadzenia nowego lub istniejącego produktu na rynek na terytorium innego państwa,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certyfikatów niezbędnych do świadczenia usług i oferowania produktów na terytorium drugiego państwa,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marketingu międzynarodowego, w tym budowanie międzynarodowej marki (branding międzynarodowy),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wyszukiwania kontaktów i nawiązywania nowej współpracy między przedsiębiorcami.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AC021854-6AF4-1AAB-67B2-48455CCA6BE9}"/>
              </a:ext>
            </a:extLst>
          </p:cNvPr>
          <p:cNvSpPr txBox="1">
            <a:spLocks/>
          </p:cNvSpPr>
          <p:nvPr/>
        </p:nvSpPr>
        <p:spPr>
          <a:xfrm>
            <a:off x="641023" y="1"/>
            <a:ext cx="10916239" cy="135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indent="-269875">
              <a:lnSpc>
                <a:spcPct val="125000"/>
              </a:lnSpc>
              <a:spcBef>
                <a:spcPts val="0"/>
              </a:spcBef>
            </a:pPr>
            <a:r>
              <a:rPr kumimoji="0" lang="cs-CZ" sz="1500" b="1" i="0" u="none" strike="noStrike" kern="1200" cap="none" spc="0" normalizeH="0" baseline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 Přeshraniční služby a poradenství pro podniky/podnikatele s cílem udržitelného rozšíření jejich podnikatelských aktivit přes hranici / </a:t>
            </a:r>
            <a:r>
              <a:rPr kumimoji="0" lang="pl-PL" sz="1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Transgraniczne usługi i doradztwo dla firm/przedsiębiorców w celu zrównoważonego rozszerzenia ich działalności gospodarczej za granicę</a:t>
            </a:r>
          </a:p>
        </p:txBody>
      </p:sp>
      <p:pic>
        <p:nvPicPr>
          <p:cNvPr id="3" name="Obrázek 2" descr="Obsah obrázku bílé, design">
            <a:extLst>
              <a:ext uri="{FF2B5EF4-FFF2-40B4-BE49-F238E27FC236}">
                <a16:creationId xmlns:a16="http://schemas.microsoft.com/office/drawing/2014/main" id="{5FB4FFA3-6E15-8A72-ED79-3D510049E5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1375" y="5935897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37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9E60A-CBE7-FFC6-1C02-0AA45D13D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431A5CD4-6B65-F7D4-308A-56B1208A3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7C3A770-5738-4C61-978D-6BAF3FB80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5775D00-490D-2866-16BD-3C6D2007B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06D94CD-CB24-2271-53D1-B5A5A4A9BE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3986D21-29BC-21D7-FC46-19D0EA03EC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A2EB0ED1-5B70-D9AD-1D8E-1A85127C3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073985"/>
              </p:ext>
            </p:extLst>
          </p:nvPr>
        </p:nvGraphicFramePr>
        <p:xfrm>
          <a:off x="390803" y="1312768"/>
          <a:ext cx="11410394" cy="452949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8661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2378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529497">
                <a:tc>
                  <a:txBody>
                    <a:bodyPr/>
                    <a:lstStyle/>
                    <a:p>
                      <a:pPr marL="719138" lvl="0" indent="-285750" algn="just" defTabSz="914400" rtl="0" eaLnBrk="1" latinLnBrk="0" hangingPunct="1">
                        <a:buFont typeface="Courier New" panose="02070309020205020404" pitchFamily="49" charset="0"/>
                        <a:buChar char="o"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Poradenství může být poskytováno formou individuální, hromadnou (workshopy, konference) i online formou (informační portály). Poskytované služby a poradenství musí být zaměřeno na rozšíření podnikatelské činnosti na území druhého státu.</a:t>
                      </a:r>
                    </a:p>
                    <a:p>
                      <a:pPr marL="433388" lvl="0" indent="0" algn="just" defTabSz="914400" rtl="0" eaLnBrk="1" latinLnBrk="0" hangingPunct="1">
                        <a:buFont typeface="Courier New" panose="02070309020205020404" pitchFamily="49" charset="0"/>
                        <a:buNone/>
                      </a:pP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719138" lvl="0" indent="-285750" algn="just" defTabSz="914400" rtl="0" eaLnBrk="1" latinLnBrk="0" hangingPunct="1">
                        <a:buFont typeface="Courier New" panose="02070309020205020404" pitchFamily="49" charset="0"/>
                        <a:buChar char="o"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Vítaným výsledkem projektu bude vznik sítě spolupracujících subjektů, které budou výše uvedené služby a poradenství zajišťovat v dlouhodobém horizontu.</a:t>
                      </a:r>
                    </a:p>
                    <a:p>
                      <a:pPr algn="just"/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Doradztwo może być świadczone indywidualnie, grupowo (warsztaty, konferencje) oraz online (portale informacyjne). Świadczone usługi i doradztwo musi mieć na celu rozszerzenie działalności gospodarczej na terytorium drugiego kraju.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Pożądanym rezultatem projektu będzie utworzenie sieci współpracujących podmiotów, które będą świadczyć powyższe usługi i doradztwo w perspektywie długoterminowej.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5E4AAA6B-A003-6DE3-6726-96DDD92706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17F88481-F098-72E8-F5BC-95224C43896E}"/>
              </a:ext>
            </a:extLst>
          </p:cNvPr>
          <p:cNvSpPr txBox="1">
            <a:spLocks/>
          </p:cNvSpPr>
          <p:nvPr/>
        </p:nvSpPr>
        <p:spPr>
          <a:xfrm>
            <a:off x="641023" y="1"/>
            <a:ext cx="10916239" cy="135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indent="-269875">
              <a:lnSpc>
                <a:spcPct val="125000"/>
              </a:lnSpc>
              <a:spcBef>
                <a:spcPts val="0"/>
              </a:spcBef>
            </a:pPr>
            <a:r>
              <a:rPr kumimoji="0" lang="cs-CZ" sz="1500" b="1" i="0" u="none" strike="noStrike" kern="1200" cap="none" spc="0" normalizeH="0" baseline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 Přeshraniční služby a poradenství pro podniky/podnikatele s cílem udržitelného rozšíření jejich podnikatelských aktivit přes hranici / </a:t>
            </a:r>
            <a:r>
              <a:rPr kumimoji="0" lang="pl-PL" sz="1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Transgraniczne usługi i doradztwo dla firm/przedsiębiorców w celu zrównoważonego rozszerzenia ich działalności gospodarczej za granicę</a:t>
            </a:r>
          </a:p>
        </p:txBody>
      </p:sp>
      <p:pic>
        <p:nvPicPr>
          <p:cNvPr id="3" name="Obrázek 2" descr="Obsah obrázku bílé, design">
            <a:extLst>
              <a:ext uri="{FF2B5EF4-FFF2-40B4-BE49-F238E27FC236}">
                <a16:creationId xmlns:a16="http://schemas.microsoft.com/office/drawing/2014/main" id="{13F7C08F-E652-318A-093B-F0F8322954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1375" y="5945422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13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79C00-6EDE-FC6E-B62B-5FA19238B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641DE0B8-D02B-34E3-17A5-63C4997D4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684B99D-7786-324E-A409-9BF47C201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FD6960A-38E4-5EF4-E7F2-4A175CA189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713F937-710F-A4A7-3666-47B61E0D10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2C5E8D9-B6DA-748E-B5F5-FE48E6A5EE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FE17E811-FF3B-0677-C82A-2608B1878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679450"/>
              </p:ext>
            </p:extLst>
          </p:nvPr>
        </p:nvGraphicFramePr>
        <p:xfrm>
          <a:off x="195401" y="1115002"/>
          <a:ext cx="11978640" cy="47015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969810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600883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Cílem těchto aktivit je posílit přeshraniční propojování vědecko-výzkumné sféry s podniky/podnikateli a umožnit tak sdílení know-how a znalostí, které jim pomohou realizovat jejich vlastní inovační aktivity. </a:t>
                      </a:r>
                    </a:p>
                    <a:p>
                      <a:pPr marL="285750" lvl="0" indent="-2857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Podpora se týká služeb, které usnadňují podnikatelům přístup k inovačním a výzkumným/výzkumně-rozvojovým službám 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 druhé straně hranice 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 záměrem posílit kapacitu MSP pro zavádění inovací. Inovací rozumíme nový produkt s vyšší přidanou hodnotou, novou myšlenku, zařízení či metodu, které mohou podnikům pomoci zlepšit jejich výrobky, procesy nebo služby. </a:t>
                      </a:r>
                    </a:p>
                    <a:p>
                      <a:pPr marL="0" lvl="0" indent="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</a:t>
                      </a:r>
                    </a:p>
                    <a:p>
                      <a:pPr marL="0" lvl="0" indent="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Podporovány budou následující typy inovací: </a:t>
                      </a:r>
                      <a:r>
                        <a:rPr lang="cs-CZ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produktová inovace 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vývoj nových nebo vylepšených výrobků či služeb, které se liší od předchozích produktů,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procesní inovace 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zlepšení výrobních nebo pracovních procesů, zavedení digitalizace, automatizace nebo nových technologií, které zefektivňují výrobu,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marketingová inovace 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nové metody v oblasti propagace, distribuce nebo stanovení cen,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organizační inovace 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změny ve vnitřní organizaci firmy.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Celem tych działań jest wzmocnienie transgranicznych powiązań między środowiskiem naukowo-badawczym a  przedsiębiorstwami/ przedsiębiorcami, umożliwiających  dzielenie się know-how i wiedzą, aby im pomóc  w prowadzeniu własnej działalności innowacyjnej.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Wsparcie dotyczy usług, które ułatwią przedsiębiorcom dostęp do innowacji i usług badawczych/badawczo-rozwojowych </a:t>
                      </a: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 drugiej stronie granicy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z zamiarem wzmocnienia potencjału innowacyjnego MŚP. Przez innowację rozumiemy nowy produkt o wyższej wartości dodanej, nowy pomysł, urządzenie lub metodę, które mogą pomóc przedsiębiorcom ulepszyć ich produkty, procesy lub usługi.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Wspierane będą następujące rodzaje innowacji: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innowacje produktowe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rozwój nowych lub ulepszonych produktów lub usług, które różnią się od poprzednich produktów,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innowacje procesowe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poprawa produkcji lub procesów pracy, wprowadzenie cyfryzacji, automatyzacji lub nowych technologii, które sprawiają, że produkcja jest bardziej efektywna,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innowacje marketingowe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nowe metody promocji, dystrybucji lub ustalania cen,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innowacje organizacyjne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zmiany w wewnętrznej organizacji firmy.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9E9E7CF2-564A-81C6-AA57-DC35B9A656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6C6759BB-377D-AE83-4AF6-88C7DA965CEB}"/>
              </a:ext>
            </a:extLst>
          </p:cNvPr>
          <p:cNvSpPr txBox="1">
            <a:spLocks/>
          </p:cNvSpPr>
          <p:nvPr/>
        </p:nvSpPr>
        <p:spPr>
          <a:xfrm>
            <a:off x="680516" y="-35960"/>
            <a:ext cx="10916239" cy="1128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kumimoji="0" lang="cs-CZ" sz="1500" b="1" i="0" u="none" strike="noStrike" kern="1200" cap="none" spc="0" normalizeH="0" baseline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2. Přeshraniční služby pro podniky/podnikatele s cílem zlepšení přístupu k inovačním a výzkumným/výzkumně-rozvojovým službám</a:t>
            </a:r>
            <a:r>
              <a:rPr kumimoji="0" lang="cs-CZ" sz="1500" b="1" i="0" u="none" strike="noStrike" kern="1200" cap="none" spc="0" normalizeH="0" baseline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</a:t>
            </a:r>
            <a:r>
              <a:rPr kumimoji="0" lang="pl-PL" sz="1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Usługi transgraniczne dla firm/przedsiębiorców mające na celu poprawę dostępu do innowacji i usług badawczych/badawczo–rozwojowych </a:t>
            </a:r>
          </a:p>
        </p:txBody>
      </p:sp>
      <p:pic>
        <p:nvPicPr>
          <p:cNvPr id="3" name="Obrázek 2" descr="Obsah obrázku bílé, design">
            <a:extLst>
              <a:ext uri="{FF2B5EF4-FFF2-40B4-BE49-F238E27FC236}">
                <a16:creationId xmlns:a16="http://schemas.microsoft.com/office/drawing/2014/main" id="{B4408739-7902-1B1D-1C77-6788C8C453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4010" y="5935897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1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48356"/>
              </p:ext>
            </p:extLst>
          </p:nvPr>
        </p:nvGraphicFramePr>
        <p:xfrm>
          <a:off x="390803" y="1280410"/>
          <a:ext cx="11410394" cy="47167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8661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2378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615565"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Podpora je poskytována formou zprostředkování/zajištění služeb u výzkumných organizací (např. v podobě voucheru na inovační služby).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Partneři projektu zajistí poskytovatele těchto služeb na území obou států tak, aby byly služby poskytovány přeshraničně – tzn. podnik z ČR využívá inovační voucher na služby zajišťované polským subjektem a opačně.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Služby nemusí zahrnovat celý inovační proces. Mohou pokrývat pouze dílčí část inovační aktivity, která přispěje k cílové inovaci podniku.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České republice může být poskytovatelem inovačních služeb pouze výzkumná organizace, která je zapsána v seznamu výzkumných organizací, případně akreditovaná laboratoř.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Polsku může jít o výzkumnou organizaci se sídlem v Polsku, která spadá do jedné z kategorií uvedených </a:t>
                      </a:r>
                      <a:r>
                        <a:rPr kumimoji="0" lang="cs-CZ" sz="14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ve výzvě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cs-CZ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Wsparcie jest udzielane w formie pośrednictwa/świadczenia usług przez organizacje badawcze (np. w formie bonu innowacyjnego).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Partnerzy projektu  zapewnią  dostawców tych usług na terytorium obu krajów tak, że by usługi były świadczone w sposób transgraniczny - firma z Czech korzysta z bonu innowacyjnego w przypadku usług świadczonych przez polski podmiot i odwrotnie.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Usługi nie muszą obejmować całego procesu innowacji. Mogą obejmować tylko część działalności innowacyjnej, która przyczyni się do osiągnięcia docelowej innowacji przedsiębiorstwa.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Republice Czeskiej wykonawcą usługi może być tylko organizacja badawcza zarejestrowana na liście organizacji badawczych lub akredytowane laboratorium.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Polsce wykonawcą usługi może być jednostka naukowa posiadająca siedzibę na terytorium Rzeczpospolitej Polskiej, która zalicza się do jednej z poniższych kategorii </a:t>
                      </a:r>
                      <a:r>
                        <a:rPr kumimoji="0" lang="pl-PL" sz="1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wymienionych naborze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AC021854-6AF4-1AAB-67B2-48455CCA6BE9}"/>
              </a:ext>
            </a:extLst>
          </p:cNvPr>
          <p:cNvSpPr txBox="1">
            <a:spLocks/>
          </p:cNvSpPr>
          <p:nvPr/>
        </p:nvSpPr>
        <p:spPr>
          <a:xfrm>
            <a:off x="641023" y="63298"/>
            <a:ext cx="10916239" cy="1128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kumimoji="0" lang="cs-CZ" sz="1500" b="1" i="0" u="none" strike="noStrike" kern="1200" cap="none" spc="0" normalizeH="0" baseline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2. Přeshraniční služby pro podniky/podnikatele s cílem zlepšení přístupu k inovačním a výzkumným/výzkumně-rozvojovým službám</a:t>
            </a:r>
            <a:r>
              <a:rPr kumimoji="0" lang="cs-CZ" sz="1500" b="1" i="0" u="none" strike="noStrike" kern="1200" cap="none" spc="0" normalizeH="0" baseline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</a:t>
            </a:r>
            <a:r>
              <a:rPr kumimoji="0" lang="pl-PL" sz="1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Usługi transgraniczne dla firm/przedsiębiorców mające na celu poprawę dostępu do innowacji i usług badawczych/badawczo–rozwojowych </a:t>
            </a:r>
          </a:p>
        </p:txBody>
      </p:sp>
      <p:pic>
        <p:nvPicPr>
          <p:cNvPr id="3" name="Obrázek 2" descr="Obsah obrázku bílé, design">
            <a:extLst>
              <a:ext uri="{FF2B5EF4-FFF2-40B4-BE49-F238E27FC236}">
                <a16:creationId xmlns:a16="http://schemas.microsoft.com/office/drawing/2014/main" id="{4BF84A5A-FFA7-C8A2-D7FA-52048615A6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0532" y="608561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13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0DC79-E2D4-8AFB-38B1-A3EEF6461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9C47FC6E-78C9-E865-D0E1-52B80848F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D3A61EA-C970-2276-D45F-08C15DFD3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4C8B4F9-54B3-88B0-2204-BD9B1E5B4C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F67FFB0-6F2C-9EFA-0B70-3FAE6D73F4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35C226B-8463-EEEB-1485-B0B4115C79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C88DCC72-315A-0201-B958-256037408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871360"/>
              </p:ext>
            </p:extLst>
          </p:nvPr>
        </p:nvGraphicFramePr>
        <p:xfrm>
          <a:off x="390803" y="1051560"/>
          <a:ext cx="11410394" cy="441985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8661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2378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419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1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Žadatel musí pro projekt uvést v žádosti o podporu relevantní indikátory.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 musí povinně přispívat k následujícím </a:t>
                      </a:r>
                      <a:r>
                        <a:rPr kumimoji="0" lang="cs-CZ" sz="14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indikátorům výstupu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100002 Podpořené podniky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101042 Podniky s nefinanční podporou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 výsledku: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110001 počet podpořených podniků, které rozšířily své aktivity přes hranici (aktivita 1)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212002 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Malé a střední podniky 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zavádějící inovace produktů nebo procesů (aktivita 2)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Hlavní principy práce s indikátory jsou uvedeny v přílohách č. 17 a 18 Příručky pro žadatele.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Wnioskodawca musi określić odpowiednie wskaźniki dla projektu we wniosku o dofinansowanie.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 musi obowiązkowo przyczyniać się do osiągnięcia następujących </a:t>
                      </a:r>
                      <a:r>
                        <a:rPr kumimoji="0" lang="pl-PL" sz="1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wskaźników produktu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100002 Przedsiębiorstwa 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objęte wsparciem</a:t>
                      </a: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101042 Przedsiębiorstwa otrzymujące wsparcie niefinansowe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 rezultatu: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110001 Liczba wspieranych przedsiębiorstw, które rozszerzyły swoją działalność poza granicami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212002 </a:t>
                      </a: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Małe i średnie przedsiębiorstwa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wprowadzające innowacje produktowe lub procesowe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Główne zasady dotyczące wskaźników znajdują się w załącznikach 17 i 18 Podręcznika wnioskodawcy.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202C8A7E-0B43-D5C3-2A99-F0E59B2FAF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DED4A8B9-8789-7273-CA33-B2C3CF5676C7}"/>
              </a:ext>
            </a:extLst>
          </p:cNvPr>
          <p:cNvSpPr txBox="1">
            <a:spLocks/>
          </p:cNvSpPr>
          <p:nvPr/>
        </p:nvSpPr>
        <p:spPr>
          <a:xfrm>
            <a:off x="641023" y="63298"/>
            <a:ext cx="10916239" cy="1128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kumimoji="0" lang="cs-CZ" sz="2000" b="1" i="0" u="none" strike="noStrike" kern="1200" cap="none" spc="0" normalizeH="0" baseline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Indikátory / </a:t>
            </a:r>
            <a:r>
              <a:rPr lang="cs-CZ" sz="2000" b="1" dirty="0">
                <a:solidFill>
                  <a:srgbClr val="FF6600"/>
                </a:solidFill>
                <a:latin typeface="Arial" pitchFamily="34" charset="0"/>
                <a:ea typeface="+mn-ea"/>
                <a:cs typeface="Arial" pitchFamily="34" charset="0"/>
              </a:rPr>
              <a:t>W</a:t>
            </a:r>
            <a:r>
              <a:rPr lang="pl-PL" sz="2000" b="1" dirty="0" err="1">
                <a:solidFill>
                  <a:srgbClr val="FF6600"/>
                </a:solidFill>
                <a:latin typeface="Arial" pitchFamily="34" charset="0"/>
                <a:ea typeface="+mn-ea"/>
                <a:cs typeface="Arial" pitchFamily="34" charset="0"/>
              </a:rPr>
              <a:t>skażniki</a:t>
            </a:r>
            <a:endParaRPr lang="pl-PL" sz="2000" b="1" dirty="0">
              <a:solidFill>
                <a:srgbClr val="FF66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Obrázek 2" descr="Obsah obrázku bílé, design">
            <a:extLst>
              <a:ext uri="{FF2B5EF4-FFF2-40B4-BE49-F238E27FC236}">
                <a16:creationId xmlns:a16="http://schemas.microsoft.com/office/drawing/2014/main" id="{AAA94D28-2226-0C88-A15E-89037300A6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972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</TotalTime>
  <Words>2823</Words>
  <Application>Microsoft Office PowerPoint</Application>
  <PresentationFormat>Širokoúhlá obrazovka</PresentationFormat>
  <Paragraphs>257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Motiv Office</vt:lpstr>
      <vt:lpstr>Prezentace aplikace PowerPoint</vt:lpstr>
      <vt:lpstr>Harmonogram výzvy  / Harmonogram naboru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 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Dalibor Janeček</dc:creator>
  <cp:lastModifiedBy>Ihnát Petr</cp:lastModifiedBy>
  <cp:revision>31</cp:revision>
  <cp:lastPrinted>2025-09-08T11:15:11Z</cp:lastPrinted>
  <dcterms:created xsi:type="dcterms:W3CDTF">2022-05-17T16:22:05Z</dcterms:created>
  <dcterms:modified xsi:type="dcterms:W3CDTF">2025-09-10T06:14:53Z</dcterms:modified>
</cp:coreProperties>
</file>