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2" r:id="rId2"/>
  </p:sldMasterIdLst>
  <p:notesMasterIdLst>
    <p:notesMasterId r:id="rId24"/>
  </p:notesMasterIdLst>
  <p:handoutMasterIdLst>
    <p:handoutMasterId r:id="rId25"/>
  </p:handoutMasterIdLst>
  <p:sldIdLst>
    <p:sldId id="325" r:id="rId3"/>
    <p:sldId id="345" r:id="rId4"/>
    <p:sldId id="347" r:id="rId5"/>
    <p:sldId id="356" r:id="rId6"/>
    <p:sldId id="346" r:id="rId7"/>
    <p:sldId id="348" r:id="rId8"/>
    <p:sldId id="349" r:id="rId9"/>
    <p:sldId id="357" r:id="rId10"/>
    <p:sldId id="359" r:id="rId11"/>
    <p:sldId id="360" r:id="rId12"/>
    <p:sldId id="358" r:id="rId13"/>
    <p:sldId id="353" r:id="rId14"/>
    <p:sldId id="350" r:id="rId15"/>
    <p:sldId id="366" r:id="rId16"/>
    <p:sldId id="363" r:id="rId17"/>
    <p:sldId id="364" r:id="rId18"/>
    <p:sldId id="365" r:id="rId19"/>
    <p:sldId id="352" r:id="rId20"/>
    <p:sldId id="367" r:id="rId21"/>
    <p:sldId id="369" r:id="rId22"/>
    <p:sldId id="335" r:id="rId23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lak Maciej" initials="M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7" autoAdjust="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řínek Arnošt" userId="219bf193-6251-40ac-ab24-3e59017761b8" providerId="ADAL" clId="{56E0A601-9F8A-49C8-A45B-9B042C381FF2}"/>
    <pc:docChg chg="undo redo custSel addSld modSld sldOrd">
      <pc:chgData name="Kořínek Arnošt" userId="219bf193-6251-40ac-ab24-3e59017761b8" providerId="ADAL" clId="{56E0A601-9F8A-49C8-A45B-9B042C381FF2}" dt="2024-09-06T07:12:30.765" v="289"/>
      <pc:docMkLst>
        <pc:docMk/>
      </pc:docMkLst>
      <pc:sldChg chg="modSp mod">
        <pc:chgData name="Kořínek Arnošt" userId="219bf193-6251-40ac-ab24-3e59017761b8" providerId="ADAL" clId="{56E0A601-9F8A-49C8-A45B-9B042C381FF2}" dt="2024-09-06T06:49:50.302" v="3" actId="255"/>
        <pc:sldMkLst>
          <pc:docMk/>
          <pc:sldMk cId="1800491793" sldId="346"/>
        </pc:sldMkLst>
        <pc:spChg chg="mod">
          <ac:chgData name="Kořínek Arnošt" userId="219bf193-6251-40ac-ab24-3e59017761b8" providerId="ADAL" clId="{56E0A601-9F8A-49C8-A45B-9B042C381FF2}" dt="2024-09-06T06:49:50.302" v="3" actId="255"/>
          <ac:spMkLst>
            <pc:docMk/>
            <pc:sldMk cId="1800491793" sldId="346"/>
            <ac:spMk id="17" creationId="{9B09329C-54BB-4545-B950-406790C19712}"/>
          </ac:spMkLst>
        </pc:spChg>
        <pc:graphicFrameChg chg="mod">
          <ac:chgData name="Kořínek Arnošt" userId="219bf193-6251-40ac-ab24-3e59017761b8" providerId="ADAL" clId="{56E0A601-9F8A-49C8-A45B-9B042C381FF2}" dt="2024-09-06T06:49:18.790" v="0"/>
          <ac:graphicFrameMkLst>
            <pc:docMk/>
            <pc:sldMk cId="1800491793" sldId="346"/>
            <ac:graphicFrameMk id="2" creationId="{4385BA3B-F2FE-F761-315C-E1E319198A25}"/>
          </ac:graphicFrameMkLst>
        </pc:graphicFrameChg>
      </pc:sldChg>
      <pc:sldChg chg="modSp mod">
        <pc:chgData name="Kořínek Arnošt" userId="219bf193-6251-40ac-ab24-3e59017761b8" providerId="ADAL" clId="{56E0A601-9F8A-49C8-A45B-9B042C381FF2}" dt="2024-09-06T06:59:37.913" v="89" actId="255"/>
        <pc:sldMkLst>
          <pc:docMk/>
          <pc:sldMk cId="1714192550" sldId="348"/>
        </pc:sldMkLst>
        <pc:spChg chg="mod">
          <ac:chgData name="Kořínek Arnošt" userId="219bf193-6251-40ac-ab24-3e59017761b8" providerId="ADAL" clId="{56E0A601-9F8A-49C8-A45B-9B042C381FF2}" dt="2024-09-06T06:50:14.776" v="6" actId="255"/>
          <ac:spMkLst>
            <pc:docMk/>
            <pc:sldMk cId="1714192550" sldId="348"/>
            <ac:spMk id="6" creationId="{0432C37A-4E69-C031-D264-B9C9404D8805}"/>
          </ac:spMkLst>
        </pc:spChg>
        <pc:graphicFrameChg chg="mod modGraphic">
          <ac:chgData name="Kořínek Arnošt" userId="219bf193-6251-40ac-ab24-3e59017761b8" providerId="ADAL" clId="{56E0A601-9F8A-49C8-A45B-9B042C381FF2}" dt="2024-09-06T06:59:37.913" v="89" actId="255"/>
          <ac:graphicFrameMkLst>
            <pc:docMk/>
            <pc:sldMk cId="1714192550" sldId="348"/>
            <ac:graphicFrameMk id="16" creationId="{75DEC0FF-2380-4BD3-8A55-0E976553F919}"/>
          </ac:graphicFrameMkLst>
        </pc:graphicFrameChg>
      </pc:sldChg>
      <pc:sldChg chg="modSp mod">
        <pc:chgData name="Kořínek Arnošt" userId="219bf193-6251-40ac-ab24-3e59017761b8" providerId="ADAL" clId="{56E0A601-9F8A-49C8-A45B-9B042C381FF2}" dt="2024-09-06T07:01:33.379" v="127" actId="20577"/>
        <pc:sldMkLst>
          <pc:docMk/>
          <pc:sldMk cId="4020284134" sldId="349"/>
        </pc:sldMkLst>
        <pc:spChg chg="mod">
          <ac:chgData name="Kořínek Arnošt" userId="219bf193-6251-40ac-ab24-3e59017761b8" providerId="ADAL" clId="{56E0A601-9F8A-49C8-A45B-9B042C381FF2}" dt="2024-09-06T06:50:26.686" v="9" actId="255"/>
          <ac:spMkLst>
            <pc:docMk/>
            <pc:sldMk cId="4020284134" sldId="349"/>
            <ac:spMk id="6" creationId="{0432C37A-4E69-C031-D264-B9C9404D8805}"/>
          </ac:spMkLst>
        </pc:spChg>
        <pc:graphicFrameChg chg="mod modGraphic">
          <ac:chgData name="Kořínek Arnošt" userId="219bf193-6251-40ac-ab24-3e59017761b8" providerId="ADAL" clId="{56E0A601-9F8A-49C8-A45B-9B042C381FF2}" dt="2024-09-06T07:01:33.379" v="127" actId="20577"/>
          <ac:graphicFrameMkLst>
            <pc:docMk/>
            <pc:sldMk cId="4020284134" sldId="349"/>
            <ac:graphicFrameMk id="16" creationId="{75DEC0FF-2380-4BD3-8A55-0E976553F919}"/>
          </ac:graphicFrameMkLst>
        </pc:graphicFrameChg>
      </pc:sldChg>
      <pc:sldChg chg="addSp delSp modSp mod">
        <pc:chgData name="Kořínek Arnošt" userId="219bf193-6251-40ac-ab24-3e59017761b8" providerId="ADAL" clId="{56E0A601-9F8A-49C8-A45B-9B042C381FF2}" dt="2024-09-06T07:04:32.818" v="152" actId="22"/>
        <pc:sldMkLst>
          <pc:docMk/>
          <pc:sldMk cId="3425512198" sldId="350"/>
        </pc:sldMkLst>
        <pc:spChg chg="add del">
          <ac:chgData name="Kořínek Arnošt" userId="219bf193-6251-40ac-ab24-3e59017761b8" providerId="ADAL" clId="{56E0A601-9F8A-49C8-A45B-9B042C381FF2}" dt="2024-09-06T07:04:32.818" v="152" actId="22"/>
          <ac:spMkLst>
            <pc:docMk/>
            <pc:sldMk cId="3425512198" sldId="350"/>
            <ac:spMk id="4" creationId="{007A572E-0B0C-16EC-21AC-40534A8FA020}"/>
          </ac:spMkLst>
        </pc:spChg>
        <pc:spChg chg="mod">
          <ac:chgData name="Kořínek Arnošt" userId="219bf193-6251-40ac-ab24-3e59017761b8" providerId="ADAL" clId="{56E0A601-9F8A-49C8-A45B-9B042C381FF2}" dt="2024-09-06T06:52:09.184" v="21" actId="255"/>
          <ac:spMkLst>
            <pc:docMk/>
            <pc:sldMk cId="3425512198" sldId="350"/>
            <ac:spMk id="6" creationId="{0432C37A-4E69-C031-D264-B9C9404D8805}"/>
          </ac:spMkLst>
        </pc:spChg>
        <pc:graphicFrameChg chg="mod modGraphic">
          <ac:chgData name="Kořínek Arnošt" userId="219bf193-6251-40ac-ab24-3e59017761b8" providerId="ADAL" clId="{56E0A601-9F8A-49C8-A45B-9B042C381FF2}" dt="2024-09-06T07:04:01.475" v="150" actId="255"/>
          <ac:graphicFrameMkLst>
            <pc:docMk/>
            <pc:sldMk cId="3425512198" sldId="350"/>
            <ac:graphicFrameMk id="16" creationId="{75DEC0FF-2380-4BD3-8A55-0E976553F919}"/>
          </ac:graphicFrameMkLst>
        </pc:graphicFrameChg>
      </pc:sldChg>
      <pc:sldChg chg="modSp mod">
        <pc:chgData name="Kořínek Arnošt" userId="219bf193-6251-40ac-ab24-3e59017761b8" providerId="ADAL" clId="{56E0A601-9F8A-49C8-A45B-9B042C381FF2}" dt="2024-09-06T07:02:39.715" v="136" actId="20577"/>
        <pc:sldMkLst>
          <pc:docMk/>
          <pc:sldMk cId="804711974" sldId="351"/>
        </pc:sldMkLst>
        <pc:spChg chg="mod">
          <ac:chgData name="Kořínek Arnošt" userId="219bf193-6251-40ac-ab24-3e59017761b8" providerId="ADAL" clId="{56E0A601-9F8A-49C8-A45B-9B042C381FF2}" dt="2024-09-06T06:50:46.855" v="13" actId="255"/>
          <ac:spMkLst>
            <pc:docMk/>
            <pc:sldMk cId="804711974" sldId="351"/>
            <ac:spMk id="6" creationId="{0432C37A-4E69-C031-D264-B9C9404D8805}"/>
          </ac:spMkLst>
        </pc:spChg>
        <pc:graphicFrameChg chg="mod modGraphic">
          <ac:chgData name="Kořínek Arnošt" userId="219bf193-6251-40ac-ab24-3e59017761b8" providerId="ADAL" clId="{56E0A601-9F8A-49C8-A45B-9B042C381FF2}" dt="2024-09-06T07:02:39.715" v="136" actId="20577"/>
          <ac:graphicFrameMkLst>
            <pc:docMk/>
            <pc:sldMk cId="804711974" sldId="351"/>
            <ac:graphicFrameMk id="16" creationId="{75DEC0FF-2380-4BD3-8A55-0E976553F919}"/>
          </ac:graphicFrameMkLst>
        </pc:graphicFrameChg>
      </pc:sldChg>
      <pc:sldChg chg="modSp add mod ord">
        <pc:chgData name="Kořínek Arnošt" userId="219bf193-6251-40ac-ab24-3e59017761b8" providerId="ADAL" clId="{56E0A601-9F8A-49C8-A45B-9B042C381FF2}" dt="2024-09-06T07:11:58.494" v="280"/>
        <pc:sldMkLst>
          <pc:docMk/>
          <pc:sldMk cId="3527830880" sldId="352"/>
        </pc:sldMkLst>
        <pc:graphicFrameChg chg="mod modGraphic">
          <ac:chgData name="Kořínek Arnošt" userId="219bf193-6251-40ac-ab24-3e59017761b8" providerId="ADAL" clId="{56E0A601-9F8A-49C8-A45B-9B042C381FF2}" dt="2024-09-06T07:07:05.389" v="175" actId="20577"/>
          <ac:graphicFrameMkLst>
            <pc:docMk/>
            <pc:sldMk cId="3527830880" sldId="352"/>
            <ac:graphicFrameMk id="16" creationId="{75DEC0FF-2380-4BD3-8A55-0E976553F919}"/>
          </ac:graphicFrameMkLst>
        </pc:graphicFrameChg>
      </pc:sldChg>
      <pc:sldChg chg="modSp add mod ord">
        <pc:chgData name="Kořínek Arnošt" userId="219bf193-6251-40ac-ab24-3e59017761b8" providerId="ADAL" clId="{56E0A601-9F8A-49C8-A45B-9B042C381FF2}" dt="2024-09-06T07:12:30.765" v="289"/>
        <pc:sldMkLst>
          <pc:docMk/>
          <pc:sldMk cId="2667916032" sldId="353"/>
        </pc:sldMkLst>
        <pc:graphicFrameChg chg="mod modGraphic">
          <ac:chgData name="Kořínek Arnošt" userId="219bf193-6251-40ac-ab24-3e59017761b8" providerId="ADAL" clId="{56E0A601-9F8A-49C8-A45B-9B042C381FF2}" dt="2024-09-06T07:08:34.931" v="221" actId="20577"/>
          <ac:graphicFrameMkLst>
            <pc:docMk/>
            <pc:sldMk cId="2667916032" sldId="353"/>
            <ac:graphicFrameMk id="16" creationId="{75DEC0FF-2380-4BD3-8A55-0E976553F919}"/>
          </ac:graphicFrameMkLst>
        </pc:graphicFrameChg>
      </pc:sldChg>
      <pc:sldChg chg="modSp add mod">
        <pc:chgData name="Kořínek Arnošt" userId="219bf193-6251-40ac-ab24-3e59017761b8" providerId="ADAL" clId="{56E0A601-9F8A-49C8-A45B-9B042C381FF2}" dt="2024-09-06T07:12:20.687" v="287" actId="20577"/>
        <pc:sldMkLst>
          <pc:docMk/>
          <pc:sldMk cId="1857079324" sldId="354"/>
        </pc:sldMkLst>
        <pc:graphicFrameChg chg="mod modGraphic">
          <ac:chgData name="Kořínek Arnošt" userId="219bf193-6251-40ac-ab24-3e59017761b8" providerId="ADAL" clId="{56E0A601-9F8A-49C8-A45B-9B042C381FF2}" dt="2024-09-06T07:12:20.687" v="287" actId="20577"/>
          <ac:graphicFrameMkLst>
            <pc:docMk/>
            <pc:sldMk cId="1857079324" sldId="354"/>
            <ac:graphicFrameMk id="16" creationId="{75DEC0FF-2380-4BD3-8A55-0E976553F919}"/>
          </ac:graphicFrameMkLst>
        </pc:graphicFrameChg>
      </pc:sldChg>
      <pc:sldChg chg="modSp add mod">
        <pc:chgData name="Kořínek Arnošt" userId="219bf193-6251-40ac-ab24-3e59017761b8" providerId="ADAL" clId="{56E0A601-9F8A-49C8-A45B-9B042C381FF2}" dt="2024-09-06T07:11:02.030" v="274" actId="20577"/>
        <pc:sldMkLst>
          <pc:docMk/>
          <pc:sldMk cId="3581313560" sldId="355"/>
        </pc:sldMkLst>
        <pc:graphicFrameChg chg="mod modGraphic">
          <ac:chgData name="Kořínek Arnošt" userId="219bf193-6251-40ac-ab24-3e59017761b8" providerId="ADAL" clId="{56E0A601-9F8A-49C8-A45B-9B042C381FF2}" dt="2024-09-06T07:11:02.030" v="274" actId="20577"/>
          <ac:graphicFrameMkLst>
            <pc:docMk/>
            <pc:sldMk cId="3581313560" sldId="355"/>
            <ac:graphicFrameMk id="16" creationId="{75DEC0FF-2380-4BD3-8A55-0E976553F919}"/>
          </ac:graphicFrameMkLst>
        </pc:graphicFrameChg>
      </pc:sldChg>
    </pc:docChg>
  </pc:docChgLst>
  <pc:docChgLst>
    <pc:chgData name="Kullová Zuzana" userId="e07f0a4a-5e2f-49ed-af73-385685979b05" providerId="ADAL" clId="{ADFD1F5B-8C21-4AAC-B58F-22A53A416115}"/>
    <pc:docChg chg="undo custSel modSld">
      <pc:chgData name="Kullová Zuzana" userId="e07f0a4a-5e2f-49ed-af73-385685979b05" providerId="ADAL" clId="{ADFD1F5B-8C21-4AAC-B58F-22A53A416115}" dt="2024-09-11T09:29:23.381" v="226" actId="207"/>
      <pc:docMkLst>
        <pc:docMk/>
      </pc:docMkLst>
      <pc:sldChg chg="modSp mod">
        <pc:chgData name="Kullová Zuzana" userId="e07f0a4a-5e2f-49ed-af73-385685979b05" providerId="ADAL" clId="{ADFD1F5B-8C21-4AAC-B58F-22A53A416115}" dt="2024-09-11T09:29:23.381" v="226" actId="207"/>
        <pc:sldMkLst>
          <pc:docMk/>
          <pc:sldMk cId="3527830880" sldId="352"/>
        </pc:sldMkLst>
        <pc:graphicFrameChg chg="modGraphic">
          <ac:chgData name="Kullová Zuzana" userId="e07f0a4a-5e2f-49ed-af73-385685979b05" providerId="ADAL" clId="{ADFD1F5B-8C21-4AAC-B58F-22A53A416115}" dt="2024-09-11T09:29:23.381" v="226" actId="207"/>
          <ac:graphicFrameMkLst>
            <pc:docMk/>
            <pc:sldMk cId="3527830880" sldId="352"/>
            <ac:graphicFrameMk id="16" creationId="{75DEC0FF-2380-4BD3-8A55-0E976553F919}"/>
          </ac:graphicFrameMkLst>
        </pc:graphicFrameChg>
      </pc:sldChg>
      <pc:sldChg chg="modSp mod">
        <pc:chgData name="Kullová Zuzana" userId="e07f0a4a-5e2f-49ed-af73-385685979b05" providerId="ADAL" clId="{ADFD1F5B-8C21-4AAC-B58F-22A53A416115}" dt="2024-09-11T07:24:36.111" v="8" actId="20577"/>
        <pc:sldMkLst>
          <pc:docMk/>
          <pc:sldMk cId="725439708" sldId="357"/>
        </pc:sldMkLst>
        <pc:graphicFrameChg chg="modGraphic">
          <ac:chgData name="Kullová Zuzana" userId="e07f0a4a-5e2f-49ed-af73-385685979b05" providerId="ADAL" clId="{ADFD1F5B-8C21-4AAC-B58F-22A53A416115}" dt="2024-09-11T07:24:36.111" v="8" actId="20577"/>
          <ac:graphicFrameMkLst>
            <pc:docMk/>
            <pc:sldMk cId="725439708" sldId="357"/>
            <ac:graphicFrameMk id="16" creationId="{75DEC0FF-2380-4BD3-8A55-0E976553F919}"/>
          </ac:graphicFrameMkLst>
        </pc:graphicFrameChg>
      </pc:sldChg>
      <pc:sldChg chg="modSp mod">
        <pc:chgData name="Kullová Zuzana" userId="e07f0a4a-5e2f-49ed-af73-385685979b05" providerId="ADAL" clId="{ADFD1F5B-8C21-4AAC-B58F-22A53A416115}" dt="2024-09-11T07:25:26.488" v="12" actId="20577"/>
        <pc:sldMkLst>
          <pc:docMk/>
          <pc:sldMk cId="4260973560" sldId="366"/>
        </pc:sldMkLst>
        <pc:graphicFrameChg chg="modGraphic">
          <ac:chgData name="Kullová Zuzana" userId="e07f0a4a-5e2f-49ed-af73-385685979b05" providerId="ADAL" clId="{ADFD1F5B-8C21-4AAC-B58F-22A53A416115}" dt="2024-09-11T07:25:26.488" v="12" actId="20577"/>
          <ac:graphicFrameMkLst>
            <pc:docMk/>
            <pc:sldMk cId="4260973560" sldId="366"/>
            <ac:graphicFrameMk id="16" creationId="{75DEC0FF-2380-4BD3-8A55-0E976553F919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4E7F0-5254-42C9-AEE0-A73A6CD9F615}" type="datetimeFigureOut">
              <a:rPr lang="cs-CZ" smtClean="0"/>
              <a:pPr/>
              <a:t>11.09.2024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4604D-E65F-48AE-9908-1607B3D3E82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7335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93755-2986-431C-8950-5D667DADAE22}" type="datetimeFigureOut">
              <a:rPr lang="cs-CZ" smtClean="0"/>
              <a:pPr/>
              <a:t>11.09.2024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1DCCE-12DA-48C1-94C6-39C361F4F0B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212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886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086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941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477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191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996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610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438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0355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962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089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388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2944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648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427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149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145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145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169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207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946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2058-94EB-440D-9E77-ECCD1739E56A}" type="datetime1">
              <a:rPr lang="cs-CZ" smtClean="0"/>
              <a:pPr/>
              <a:t>11.09.2024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8BC5-95A5-46F0-804B-027E21DF8357}" type="datetime1">
              <a:rPr lang="cs-CZ" smtClean="0"/>
              <a:pPr/>
              <a:t>11.09.2024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A07E-9565-432D-9B73-4CBEB11BD633}" type="datetime1">
              <a:rPr lang="cs-CZ" smtClean="0"/>
              <a:pPr/>
              <a:t>11.09.2024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BE451-F29C-2EBD-E26F-CFEC5D0DA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11AC8B-45F2-A8D1-5E59-77C68CCE9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256C49-35BD-256D-3BA5-9F8C8C3E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A55172-4B3E-0104-7159-8BDA8F71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1AB2E0-7656-0C03-1BAF-00AEBF80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490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A3951-C97F-7319-7EFA-D7A06F66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B5FC82-A705-ABF4-FB03-40B7A362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EF3351-C7F6-5C44-8A02-812A2E440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E6FC52-CCB5-86BC-5CAB-4054D182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12ACFF-18D5-CDB6-8E6C-57886A665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2775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2C5F4-8A6D-B0DA-4BF9-DB7A049B3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9966CA-F823-7D31-6AD3-A7303ED19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CE62E5-C250-AECC-A686-DE263FFB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C1BA2C-301E-9D87-C3FF-230E2293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F01389-8A7F-468E-1AE2-F2FF1AE1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3430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804F9A-289D-82B0-7552-BA50D067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B1F9C7-41C4-DB92-2672-B0417B24D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1AE010-4C9E-2A59-9C67-08FD03A14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F37D1B-030F-69F7-6110-4C8F8960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710D6A-5CC3-CA50-021A-7EE3D0DF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0F9641-0EA5-C188-4776-404EEC3C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807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B5611-1E33-33DF-7FB8-393D4687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71F124-D755-19AF-F089-1380E33E5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7F277D-1D20-FC52-3FB0-482C3739A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FFC95F-5DE5-9D8D-87D4-6241F07CB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877C73-7BD9-AC50-6F00-00B0727CF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ACD836-BE9A-47AF-F590-243AC4B13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4032D3E-7DE0-DEAE-A184-C1CC3BE3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79986CA-D02E-BA8B-ABAE-FA744202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008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AEB97-7730-AA17-F84B-81D3F5EA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255E771-3CE0-BCE0-BA15-FAEC2CC4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4E9B44-5DEB-A09F-077D-2356B37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3991DF-BC83-3604-C953-509B1F26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308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39997FF-C810-7167-4FFC-B84AC57B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93D26ED-76D9-D259-D984-81D8C4A4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ECF0DE-D695-467D-C924-CC8AFB89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438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C067E-8CD5-26FB-30F1-922DA05C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656CD0-F4AD-2537-228B-E39938862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A653F9-EC50-1886-8853-5ABAADE53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D43821-F2B6-F5CA-DBBA-48E8CF4E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5AFE6B-F283-74D7-C323-6052FA91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611BC5-06F7-F509-A3AF-D5C30333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40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48C6-3747-4472-AD08-6D6AF1780E6D}" type="datetime1">
              <a:rPr lang="cs-CZ" smtClean="0"/>
              <a:pPr/>
              <a:t>11.09.2024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14130-0F54-E8B3-4B20-BC2131E8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EA7BE69-4C05-C017-BC47-09F1D6582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0E0C8A-B16A-32DB-05F0-B037A182B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7E6744-4FD4-DBAE-46DA-127830F1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0E3ACC-9ED6-D141-FDF9-E4DDE18F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7E9DAF-464C-B240-6CC4-49FCC48B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558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09B65-4B17-552B-B918-546F742E8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D5CB09-EBF1-C5FA-4C35-DC444F6C0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B14016-53BC-79C4-433D-D96BF896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1DBC79-6293-FA97-498F-6287C85B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EE3E67-0618-7D95-DBB2-1D56C75D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503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3C1459D-2CEA-6AF3-A2B7-0C7D8A940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58D297-8A4F-647F-C846-2F327DC61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3131ED-5869-FC96-049B-C41997DC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2ED1B0-31E1-F95B-0EA3-3FAF801EE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6DA6E0-7363-9DB4-8770-209E6BD9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275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F989-843F-4D8C-8A2A-D21DB5A2D7E3}" type="datetime1">
              <a:rPr lang="cs-CZ" smtClean="0"/>
              <a:pPr/>
              <a:t>11.09.2024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8681-1280-48E6-A38D-05B77D149E85}" type="datetime1">
              <a:rPr lang="cs-CZ" smtClean="0"/>
              <a:pPr/>
              <a:t>11.09.2024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1F5D-5124-47D5-BFB9-314C8A5D946E}" type="datetime1">
              <a:rPr lang="cs-CZ" smtClean="0"/>
              <a:pPr/>
              <a:t>11.09.2024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8F4F-E990-451E-BC5C-D1131F8E7283}" type="datetime1">
              <a:rPr lang="cs-CZ" smtClean="0"/>
              <a:pPr/>
              <a:t>11.09.2024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895-9A1E-4782-86F3-DF0C4BD3EAD7}" type="datetime1">
              <a:rPr lang="cs-CZ" smtClean="0"/>
              <a:pPr/>
              <a:t>11.09.2024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92CD-810D-406E-9761-72B3516F9427}" type="datetime1">
              <a:rPr lang="cs-CZ" smtClean="0"/>
              <a:pPr/>
              <a:t>11.09.2024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19FF-251D-44E5-8948-EE9906588709}" type="datetime1">
              <a:rPr lang="cs-CZ" smtClean="0"/>
              <a:pPr/>
              <a:t>11.09.2024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D59A19F-6CE8-4308-B6EA-7C2A870112E9}" type="datetime1">
              <a:rPr lang="cs-CZ" smtClean="0"/>
              <a:pPr/>
              <a:t>11.09.2024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329EEB1-4564-A09B-6E25-C1FEFEED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3FCE3E-873D-3FEB-AABD-900CA1B5B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3CDD5E-04C2-C0A1-6A59-AFC0226D5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8D666-A126-4B42-98EF-41DC134321B2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0A2BB7-84A3-409F-07EC-0BC430C02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5D7A99-F4A0-F147-7497-35C81B6CA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84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8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jpeg"/><Relationship Id="rId10" Type="http://schemas.openxmlformats.org/officeDocument/2006/relationships/image" Target="../media/image10.svg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93" y="548680"/>
            <a:ext cx="8317105" cy="367240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Program </a:t>
            </a:r>
            <a:r>
              <a:rPr kumimoji="0" lang="cs-CZ" altLang="cs-CZ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Interreg</a:t>
            </a: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b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Česko – Polsko 2021-2027</a:t>
            </a:r>
            <a:b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l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Program Interreg </a:t>
            </a:r>
            <a:b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l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Czechy – Polska 2021-2027</a:t>
            </a:r>
            <a:endParaRPr lang="cs-CZ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43622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4860131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5142264"/>
            <a:ext cx="575144" cy="85848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1273" y="4551602"/>
            <a:ext cx="875267" cy="87526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857251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0898" y="857251"/>
            <a:ext cx="293102" cy="293102"/>
          </a:xfrm>
          <a:prstGeom prst="rect">
            <a:avLst/>
          </a:prstGeom>
        </p:spPr>
      </p:pic>
      <p:pic>
        <p:nvPicPr>
          <p:cNvPr id="2" name="Obrázek 1" descr="Obsah obrázku bílé, design&#10;&#10;Popis byl vytvořen automaticky">
            <a:extLst>
              <a:ext uri="{FF2B5EF4-FFF2-40B4-BE49-F238E27FC236}">
                <a16:creationId xmlns:a16="http://schemas.microsoft.com/office/drawing/2014/main" id="{3C7DA1D7-950A-8DC4-BF6E-DBD29AC10E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01905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97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481090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Podpora doprovodných aktivit souvisejících s rozvojem cestovního ruchu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monitoring návštěvnosti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jazykové a odborné vzdělávání pracovníků v cestovním ruchu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výměnné stáže pracovníků v cestovním ruchu.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Wsparcie działań towarzyszących związanych z rozwojem turystyki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monitorowanie liczby odwiedzin,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szkolenia językowe i specjalistyczne szkolenia zawodowe pracowników w całym szeroko rozumianym sektorze turystycznym,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wymienne staże pracowników w całym szeroko rozumianym sektorze turystycznym.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sp>
        <p:nvSpPr>
          <p:cNvPr id="6" name="Nadpis 6">
            <a:extLst>
              <a:ext uri="{FF2B5EF4-FFF2-40B4-BE49-F238E27FC236}">
                <a16:creationId xmlns:a16="http://schemas.microsoft.com/office/drawing/2014/main" id="{0432C37A-4E69-C031-D264-B9C9404D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223838"/>
            <a:ext cx="8107362" cy="612775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11_24_014 – Cestovní ruch</a:t>
            </a:r>
            <a:br>
              <a:rPr lang="pl-PL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11_24_014</a:t>
            </a: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- Turystyka</a:t>
            </a:r>
            <a:endParaRPr lang="cs-CZ" sz="11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224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922397"/>
              </p:ext>
            </p:extLst>
          </p:nvPr>
        </p:nvGraphicFramePr>
        <p:xfrm>
          <a:off x="293102" y="980727"/>
          <a:ext cx="8557796" cy="44272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Podporovaný typ aktivit: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16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Pouze 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podpora doprovodných aktivit souvisejících s rozvojem cestovního ruchu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monitoring návštěvnosti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jazykové a odborné vzdělávání pracovníků v cestovním ruchu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výměnné stáže pracovníků v cestovním ruchu.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Rodzaj wspieranych działań: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pl-PL" sz="16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Wyłącznie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wsparcie działań towarzyszących związanych z rozwojem turystyki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monitorowanie liczby odwiedzin,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szkolenia językowe i specjalistyczne szkolenia zawodowe pracowników w całym szeroko rozumianym sektorze turystycznym,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wymienne staże pracowników w całym szeroko rozumianym sektorze turystycznym</a:t>
                      </a: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cs-CZ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sp>
        <p:nvSpPr>
          <p:cNvPr id="6" name="Nadpis 6">
            <a:extLst>
              <a:ext uri="{FF2B5EF4-FFF2-40B4-BE49-F238E27FC236}">
                <a16:creationId xmlns:a16="http://schemas.microsoft.com/office/drawing/2014/main" id="{0432C37A-4E69-C031-D264-B9C9404D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223838"/>
            <a:ext cx="8107362" cy="612775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11_24_015 – Cestovní ruch - </a:t>
            </a:r>
            <a:r>
              <a:rPr kumimoji="0" lang="cs-CZ" sz="1200" b="1" i="0" u="none" strike="noStrike" kern="1200" cap="none" spc="0" normalizeH="0" baseline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Vzdělávání</a:t>
            </a:r>
            <a:br>
              <a:rPr lang="pl-PL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11_24_015</a:t>
            </a: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– Turystyka - Kształcenie</a:t>
            </a:r>
            <a:endParaRPr lang="cs-CZ" sz="11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92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800553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FontTx/>
                        <a:buNone/>
                      </a:pP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CÍLOVÉ SKUPINY</a:t>
                      </a:r>
                    </a:p>
                    <a:p>
                      <a:pPr marL="0" lvl="0" indent="0">
                        <a:buFontTx/>
                        <a:buNone/>
                      </a:pP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Cílovými skupinami v rámci této výzvy jsou: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obyvatelé přeshraničního regionu,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turisté a návštěvníci regionu,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samosprávy turistických lokalit,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 občanské společnosti,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podnikatelské subjekty v cestovním ruchu a na něj navázaných odvětvích.</a:t>
                      </a: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GRUPY DOCELOWE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Grupami docelowymi w ramach tego naboru są: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mieszkańcy regionu transgranicznego,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turyści i osoby odwiedzające region,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samorządy obszarów turystycznych,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społeczeństwa obywatelskiego,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podmioty gospodarcze działające w branży turystycznej i powiązanych z nią branżach.</a:t>
                      </a: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sp>
        <p:nvSpPr>
          <p:cNvPr id="6" name="Nadpis 6">
            <a:extLst>
              <a:ext uri="{FF2B5EF4-FFF2-40B4-BE49-F238E27FC236}">
                <a16:creationId xmlns:a16="http://schemas.microsoft.com/office/drawing/2014/main" id="{0432C37A-4E69-C031-D264-B9C9404D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223838"/>
            <a:ext cx="8107362" cy="612775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Výzvy – </a:t>
            </a:r>
            <a:r>
              <a:rPr lang="cs-CZ" sz="12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Priorira</a:t>
            </a: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– Cestovní ruch</a:t>
            </a:r>
            <a:br>
              <a:rPr lang="pl-PL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Nabory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– </a:t>
            </a: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Priorytet 2 - Turystyka</a:t>
            </a:r>
            <a:endParaRPr lang="cs-CZ" sz="11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16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080554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Indikátory: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Hlavní principy práce s indikátory naleznete v přílohách č. 17 a 18 Příručky pro žadatele.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Povinné a doporučené indikátory pro projekty v Prioritě 2 naleznete v b. 5.2 vyhlášených výzev.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Wskaźniki: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/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Główne zasady określenia wskaźników zostały opisane w załącznikach nr 17 i 18 Podręcznika wnioskodawcy.</a:t>
                      </a:r>
                    </a:p>
                    <a:p>
                      <a:pPr algn="just"/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/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/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/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Wskaźniki obowiązkowe oraz zalecane dla projektów w Priorytecie 2 zostały opisane w p. 5.2 ogłoszeń o naborze wniosków.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sp>
        <p:nvSpPr>
          <p:cNvPr id="6" name="Nadpis 6">
            <a:extLst>
              <a:ext uri="{FF2B5EF4-FFF2-40B4-BE49-F238E27FC236}">
                <a16:creationId xmlns:a16="http://schemas.microsoft.com/office/drawing/2014/main" id="{0432C37A-4E69-C031-D264-B9C9404D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223838"/>
            <a:ext cx="8107362" cy="612775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Výzvy – </a:t>
            </a:r>
            <a:r>
              <a:rPr lang="cs-CZ" sz="12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Priorira</a:t>
            </a: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– Cestovní ruch</a:t>
            </a:r>
            <a:br>
              <a:rPr lang="pl-PL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Nabory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– </a:t>
            </a: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Priorytet 2 - Turystyka</a:t>
            </a:r>
            <a:endParaRPr lang="cs-CZ" sz="11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512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682568"/>
              </p:ext>
            </p:extLst>
          </p:nvPr>
        </p:nvGraphicFramePr>
        <p:xfrm>
          <a:off x="293102" y="980727"/>
          <a:ext cx="8557796" cy="44500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Indikátory: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Povinné indikátory výstupu: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917001 Organizace zapojené do přeshraniční spolupráce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 dále jeden z těchto indikátorů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761101 Podpořená specializovaná cyklistická infrastruktura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nebo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912001 Počet podpořených lokalit v oblasti kultury a cestovního ruchu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Povinné indikátory výsledků: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910052 Počet návštěvníků podpořených lokalit v oblasti kultury a cestovního ruchu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Wskaźniki: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/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Obowiązkowe wskaźniki produktu:</a:t>
                      </a:r>
                    </a:p>
                    <a:p>
                      <a:pPr algn="just"/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917001Organizacje współpracujące ponad granicami</a:t>
                      </a:r>
                    </a:p>
                    <a:p>
                      <a:pPr algn="just"/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 następnie jeden z tych wskaźników</a:t>
                      </a:r>
                    </a:p>
                    <a:p>
                      <a:pPr algn="just"/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761101 Wspierana infrastruktura rowerowa</a:t>
                      </a:r>
                    </a:p>
                    <a:p>
                      <a:pPr algn="just"/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/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lub</a:t>
                      </a:r>
                    </a:p>
                    <a:p>
                      <a:pPr algn="just"/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912001 Liczba obiektów kulturalnych i turystycznych objętych wsparciem</a:t>
                      </a:r>
                    </a:p>
                    <a:p>
                      <a:pPr algn="just"/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/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/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Obowiązkowe wskaźniki rezultatu:</a:t>
                      </a:r>
                    </a:p>
                    <a:p>
                      <a:pPr algn="just"/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910052 Liczba osób odwiedzających obiekty kulturalne i turystyczne objęte wsparciem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sp>
        <p:nvSpPr>
          <p:cNvPr id="6" name="Nadpis 6">
            <a:extLst>
              <a:ext uri="{FF2B5EF4-FFF2-40B4-BE49-F238E27FC236}">
                <a16:creationId xmlns:a16="http://schemas.microsoft.com/office/drawing/2014/main" id="{0432C37A-4E69-C031-D264-B9C9404D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223838"/>
            <a:ext cx="8107362" cy="612775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11_24_014 – Cestovní ruch</a:t>
            </a:r>
            <a:br>
              <a:rPr lang="pl-PL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11_24_014</a:t>
            </a: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- Turystyka</a:t>
            </a:r>
            <a:endParaRPr lang="cs-CZ" sz="11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973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027381"/>
              </p:ext>
            </p:extLst>
          </p:nvPr>
        </p:nvGraphicFramePr>
        <p:xfrm>
          <a:off x="293102" y="980727"/>
          <a:ext cx="8557796" cy="4724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Indikátory: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Doporučené indikátory výstupu: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762012 Délka vybudovaných cyklotras, vodáckých tras, </a:t>
                      </a:r>
                      <a:r>
                        <a:rPr kumimoji="0" lang="cs-CZ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hipostezek</a:t>
                      </a: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 pěších stezek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666002 Účast na společných programech odborné přípravy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Doporučené indikátory výsledků: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910061 Počet osob se zvýšeným povědomím o podpořených turistických produktech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917201 Organizace zapojené do přeshraniční spolupráce </a:t>
                      </a:r>
                      <a:r>
                        <a:rPr kumimoji="0" lang="cs-CZ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popo</a:t>
                      </a: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dokončení projektu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915401 Dokončené společné programy odborné přípravy</a:t>
                      </a: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Wskaźniki: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/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Zalecane wskaźniki produktu:</a:t>
                      </a:r>
                    </a:p>
                    <a:p>
                      <a:pPr algn="just"/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762012 Długość wybudowanych tras rowerowych, szlaków wodnych, szlaków konnych i turystycznych</a:t>
                      </a:r>
                    </a:p>
                    <a:p>
                      <a:pPr algn="just"/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666002 Uczestnictwo we wspólnych programach szkoleniowych</a:t>
                      </a:r>
                    </a:p>
                    <a:p>
                      <a:pPr algn="just"/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/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Zalecane wskaźniki rezultatu:</a:t>
                      </a:r>
                    </a:p>
                    <a:p>
                      <a:pPr algn="just"/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910061 Liczba osób o zwiększonej świadomości wspieranych produktów turystycznych</a:t>
                      </a:r>
                    </a:p>
                    <a:p>
                      <a:pPr algn="just"/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917201 Organizacje współpracujące ponad granicami po zakończeniu projektu</a:t>
                      </a:r>
                    </a:p>
                    <a:p>
                      <a:pPr algn="just"/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915401 Liczba osób kończących wspólne programy szkoleniowe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sp>
        <p:nvSpPr>
          <p:cNvPr id="6" name="Nadpis 6">
            <a:extLst>
              <a:ext uri="{FF2B5EF4-FFF2-40B4-BE49-F238E27FC236}">
                <a16:creationId xmlns:a16="http://schemas.microsoft.com/office/drawing/2014/main" id="{0432C37A-4E69-C031-D264-B9C9404D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223838"/>
            <a:ext cx="8107362" cy="612775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11_24_014 – Cestovní ruch</a:t>
            </a:r>
            <a:br>
              <a:rPr lang="pl-PL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11_24_014</a:t>
            </a: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- Turystyka</a:t>
            </a:r>
            <a:endParaRPr lang="cs-CZ" sz="11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739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504066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Indikátory: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Povinné indikátory výstupu: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666002 Účast na společných programech odborné přípravy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917001 Organizace zapojené do přeshraniční spolupráce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Povinné indikátory výsledků: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915401 Dokončené společné programy odborné přípravy</a:t>
                      </a: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Wskaźniki: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/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Obowiązkowe wskaźniki produktu:</a:t>
                      </a:r>
                    </a:p>
                    <a:p>
                      <a:pPr algn="just"/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666002 Uczestnictwo we wspólnych programach szkoleniowych</a:t>
                      </a:r>
                    </a:p>
                    <a:p>
                      <a:pPr algn="just"/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917001 Organizacje współpracujące ponad granicami</a:t>
                      </a:r>
                    </a:p>
                    <a:p>
                      <a:pPr algn="just"/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/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/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Obowiązkowe wskaźniki rezultatu:</a:t>
                      </a:r>
                    </a:p>
                    <a:p>
                      <a:pPr algn="just"/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915401 Liczba osób kończących wspólne programy szkoleniowe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sp>
        <p:nvSpPr>
          <p:cNvPr id="6" name="Nadpis 6">
            <a:extLst>
              <a:ext uri="{FF2B5EF4-FFF2-40B4-BE49-F238E27FC236}">
                <a16:creationId xmlns:a16="http://schemas.microsoft.com/office/drawing/2014/main" id="{0432C37A-4E69-C031-D264-B9C9404D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223838"/>
            <a:ext cx="8107362" cy="612775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11_24_015 – Cestovní ruch - </a:t>
            </a:r>
            <a:r>
              <a:rPr kumimoji="0" lang="cs-CZ" sz="1200" b="1" i="0" u="none" strike="noStrike" kern="1200" cap="none" spc="0" normalizeH="0" baseline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Vzdělávání</a:t>
            </a:r>
            <a:br>
              <a:rPr lang="pl-PL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11_24_015</a:t>
            </a: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– Turystyka - Kształcenie</a:t>
            </a:r>
            <a:endParaRPr lang="cs-CZ" sz="11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049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316918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Indikátory: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Doporučené indikátory výsledků: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917201 </a:t>
                      </a:r>
                      <a:r>
                        <a:rPr kumimoji="0" lang="pl-PL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zapojené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do </a:t>
                      </a:r>
                      <a:r>
                        <a:rPr kumimoji="0" lang="pl-PL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přeshraniční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spolupráce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po </a:t>
                      </a:r>
                      <a:r>
                        <a:rPr kumimoji="0" lang="pl-PL" sz="1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dokončení</a:t>
                      </a: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projektu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Wskaźniki: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/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/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/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Zalecane wskaźniki rezultatu:</a:t>
                      </a:r>
                    </a:p>
                    <a:p>
                      <a:pPr algn="just"/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917201 Organizacje współpracujące ponad granicami po zakończeniu projektu</a:t>
                      </a:r>
                    </a:p>
                    <a:p>
                      <a:pPr algn="just"/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/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/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sp>
        <p:nvSpPr>
          <p:cNvPr id="6" name="Nadpis 6">
            <a:extLst>
              <a:ext uri="{FF2B5EF4-FFF2-40B4-BE49-F238E27FC236}">
                <a16:creationId xmlns:a16="http://schemas.microsoft.com/office/drawing/2014/main" id="{0432C37A-4E69-C031-D264-B9C9404D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223838"/>
            <a:ext cx="8107362" cy="612775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11_24_015 – Cestovní ruch - </a:t>
            </a:r>
            <a:r>
              <a:rPr kumimoji="0" lang="cs-CZ" sz="1200" b="1" i="0" u="none" strike="noStrike" kern="1200" cap="none" spc="0" normalizeH="0" baseline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Vzdělávání</a:t>
            </a:r>
            <a:br>
              <a:rPr lang="pl-PL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11_24_015</a:t>
            </a: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– Turystyka - Kształcenie</a:t>
            </a:r>
            <a:endParaRPr lang="cs-CZ" sz="11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164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978321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lvl="0"/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Specifická pravidla:</a:t>
                      </a:r>
                    </a:p>
                    <a:p>
                      <a:pPr lvl="0"/>
                      <a:endParaRPr kumimoji="0" lang="cs-CZ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Specifická ustanovení způsobilosti výdajů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Specifické podmínky vyplývají z principu ZÁSADNĚ NEPOŠKOZOVAT ŽIVOTNÍ PROSTŘEDÍ</a:t>
                      </a:r>
                      <a:endParaRPr kumimoji="0" lang="cs-CZ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Specifické podmínky </a:t>
                      </a: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 projekty v Prioritě 2 naleznete v b. 7, 8 a 9 vyhlášené výzvy.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Specyficzne warunki:</a:t>
                      </a:r>
                    </a:p>
                    <a:p>
                      <a:endParaRPr kumimoji="0" lang="pl-PL" sz="12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/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Przepisy szczegółove kwalifikowalności wydatków</a:t>
                      </a:r>
                    </a:p>
                    <a:p>
                      <a:pPr algn="just"/>
                      <a:endParaRPr kumimoji="0" lang="pl-PL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/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Specyficzne warunki wynikają z zasady </a:t>
                      </a:r>
                    </a:p>
                    <a:p>
                      <a:pPr algn="just"/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„NIE CZYŃ POWAŻNYCH SZKÓD”</a:t>
                      </a:r>
                    </a:p>
                    <a:p>
                      <a:pPr algn="just"/>
                      <a:endParaRPr kumimoji="0" lang="pl-PL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/>
                      <a:endParaRPr kumimoji="0" lang="pl-PL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/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Specyficzne warunki dla projektów w Priorytecie 2 zostały opisane w p. 7, 8 a 9 ogłoszeń o naborze wniosków.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sp>
        <p:nvSpPr>
          <p:cNvPr id="6" name="Nadpis 6">
            <a:extLst>
              <a:ext uri="{FF2B5EF4-FFF2-40B4-BE49-F238E27FC236}">
                <a16:creationId xmlns:a16="http://schemas.microsoft.com/office/drawing/2014/main" id="{0432C37A-4E69-C031-D264-B9C9404D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223838"/>
            <a:ext cx="8107362" cy="612775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Výzvy – </a:t>
            </a:r>
            <a:r>
              <a:rPr lang="cs-CZ" sz="12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Priorira</a:t>
            </a: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– Cestovní ruch</a:t>
            </a:r>
            <a:br>
              <a:rPr lang="pl-PL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Nabory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– </a:t>
            </a: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Priorytet 2 - Turystyka</a:t>
            </a:r>
            <a:endParaRPr lang="cs-CZ" sz="11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830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420706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lvl="0"/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Specifická pravidla:</a:t>
                      </a:r>
                    </a:p>
                    <a:p>
                      <a:pPr lvl="0"/>
                      <a:endParaRPr kumimoji="0" lang="cs-CZ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Odolnost infrastruktury vůči změně klimatu </a:t>
                      </a: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(projekty nad 1 mil. euro)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Energetické úspory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 na renovaci budov, jejichž součástí jsou opatření umožňující energetické úspory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Veškeré novostavby financované v rámci projektů musí být realizovány minimálně v energeticky pasivním standardu 15 kWh/m2.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Specyficzne warunki:</a:t>
                      </a:r>
                    </a:p>
                    <a:p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/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Odporność infrastruktury na zmianę klimatu 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(projekty ponad 1 mln. euro)</a:t>
                      </a:r>
                    </a:p>
                    <a:p>
                      <a:pPr algn="just"/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/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Oszczędność energii </a:t>
                      </a:r>
                    </a:p>
                    <a:p>
                      <a:pPr algn="just"/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 dot. renowacji budynków, które obejmują działania umożliwiające oszczędzanie energii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 algn="just" defTabSz="6858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przypadku nowych budynków finansowanych w ramach projektów wspierane będą wyłącznie budynki w standardzie pasywnym 15 kWh/m2.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sp>
        <p:nvSpPr>
          <p:cNvPr id="6" name="Nadpis 6">
            <a:extLst>
              <a:ext uri="{FF2B5EF4-FFF2-40B4-BE49-F238E27FC236}">
                <a16:creationId xmlns:a16="http://schemas.microsoft.com/office/drawing/2014/main" id="{0432C37A-4E69-C031-D264-B9C9404D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223838"/>
            <a:ext cx="8107362" cy="612775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Výzvy – </a:t>
            </a:r>
            <a:r>
              <a:rPr lang="cs-CZ" sz="12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Priorira</a:t>
            </a: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– Cestovní ruch</a:t>
            </a:r>
            <a:br>
              <a:rPr lang="pl-PL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Nabory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– </a:t>
            </a: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Priorytet 2 - Turystyka</a:t>
            </a:r>
            <a:endParaRPr lang="cs-CZ" sz="11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135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A5268FA-70D9-6BBE-33D0-627B6202D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4320481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ŠKOLENÍ PRO ŽADATELE PROGRAMU INTERREG ČESKO - POLSKO 2021 – 2027</a:t>
            </a:r>
          </a:p>
          <a:p>
            <a:pPr marL="0" indent="0">
              <a:buNone/>
            </a:pPr>
            <a:endParaRPr lang="cs-CZ" sz="24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SZKOLENIE DLA WNIOSKODAWCÓW PROGRAMU INTERREG CZECHY-POLSKA 2021-2027</a:t>
            </a:r>
          </a:p>
          <a:p>
            <a:pPr algn="ctr"/>
            <a:endParaRPr lang="pl-PL" sz="24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4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24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 INTERREG </a:t>
            </a:r>
          </a:p>
          <a:p>
            <a:pPr marL="0" indent="0" algn="ctr">
              <a:buNone/>
            </a:pPr>
            <a:r>
              <a:rPr lang="pl-PL" sz="24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ČESKO – POLSKO | </a:t>
            </a: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CZECHY – POLSKA</a:t>
            </a:r>
          </a:p>
          <a:p>
            <a:endParaRPr lang="cs-CZ" dirty="0"/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47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692974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lvl="0"/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Specifická pravidla:</a:t>
                      </a:r>
                    </a:p>
                    <a:p>
                      <a:pPr lvl="0"/>
                      <a:endParaRPr kumimoji="0" lang="cs-CZ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Nelze podpořit investice související s výrobou, zpracováním, přepravou, distribucí, skladováním nebo spalováním fosilních paliv.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rámci projektu nesmí dojít k šíření invazních druhů.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 kde dochází k přesunům zeminy.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rámci projektu nesmí dojít  k nežádoucímu záboru zemědělské půdy.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Specyficzne warunki:</a:t>
                      </a:r>
                    </a:p>
                    <a:p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/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Nie można wspierać inwestycji związanych z produkcją, przetwarzaniem, transportem, dystrybucją, magazynowaniem lub spalaniem paliw kopalnych.</a:t>
                      </a:r>
                    </a:p>
                    <a:p>
                      <a:pPr algn="just"/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/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Nie dochodzi do rozprzestrzeniania się gatunków inwazyjnych.</a:t>
                      </a:r>
                    </a:p>
                    <a:p>
                      <a:pPr algn="just"/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 w przypadku których następuje przeniesienie ziemi.</a:t>
                      </a:r>
                    </a:p>
                    <a:p>
                      <a:pPr algn="just"/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/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Nie dochodzi do żadnych niepożądanych zaborów gruntów rolnych.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sp>
        <p:nvSpPr>
          <p:cNvPr id="6" name="Nadpis 6">
            <a:extLst>
              <a:ext uri="{FF2B5EF4-FFF2-40B4-BE49-F238E27FC236}">
                <a16:creationId xmlns:a16="http://schemas.microsoft.com/office/drawing/2014/main" id="{0432C37A-4E69-C031-D264-B9C9404D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223838"/>
            <a:ext cx="8107362" cy="612775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Výzvy – </a:t>
            </a:r>
            <a:r>
              <a:rPr lang="cs-CZ" sz="12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Priorira</a:t>
            </a: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– Cestovní ruch</a:t>
            </a:r>
            <a:br>
              <a:rPr lang="pl-PL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Nabory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– </a:t>
            </a: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Priorytet 2 - Turystyka</a:t>
            </a:r>
            <a:endParaRPr lang="cs-CZ" sz="11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409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550" y="1875675"/>
            <a:ext cx="6469110" cy="12531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7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br>
              <a:rPr lang="cs-CZ" sz="27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7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  <a:r>
              <a:rPr lang="cs-CZ" sz="27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cs-CZ" sz="27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uwagę</a:t>
            </a:r>
            <a:endParaRPr lang="cs-CZ" sz="27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80" y="1698059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9" y="2826816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" y="4559111"/>
            <a:ext cx="575144" cy="85848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175" y="5130404"/>
            <a:ext cx="875267" cy="87526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073" y="3995738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2377" y="5133767"/>
            <a:ext cx="293102" cy="293102"/>
          </a:xfrm>
          <a:prstGeom prst="rect">
            <a:avLst/>
          </a:prstGeom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FDA727DA-6EBA-4798-AE23-861AE025FF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99651" y="3854137"/>
            <a:ext cx="1856662" cy="438581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5D13087-EBBA-4071-A581-D8FC44231F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40395" y="3769509"/>
            <a:ext cx="1722458" cy="626742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4B9A1A4-BADE-4159-B159-AA868022E8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88344" y="3907052"/>
            <a:ext cx="1647764" cy="35165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4511036E-33AB-6269-5554-91786F85D5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8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A5268FA-70D9-6BBE-33D0-627B6202D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4320481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Výzvy k předkládání projektů v rámci Priority 2 </a:t>
            </a: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– </a:t>
            </a: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Cestovní ruch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600" b="1" dirty="0">
                <a:solidFill>
                  <a:srgbClr val="F1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sz="3600" b="1" i="0" u="none" strike="noStrike" baseline="0" dirty="0">
                <a:solidFill>
                  <a:srgbClr val="F1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abory projektów w Priorytecie 2 - Turystyka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cs typeface="Arial" pitchFamily="34" charset="0"/>
            </a:endParaRPr>
          </a:p>
          <a:p>
            <a:endParaRPr lang="cs-CZ" dirty="0"/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23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Výzvy – </a:t>
            </a:r>
            <a:r>
              <a:rPr lang="cs-CZ" sz="12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Priorira</a:t>
            </a: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– Cestovní ruch</a:t>
            </a:r>
            <a:br>
              <a:rPr lang="pl-PL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Nabory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– </a:t>
            </a: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Priorytet 2 - Turystyka</a:t>
            </a:r>
            <a:endParaRPr lang="cs-CZ" sz="11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4385BA3B-F2FE-F761-315C-E1E319198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244174"/>
              </p:ext>
            </p:extLst>
          </p:nvPr>
        </p:nvGraphicFramePr>
        <p:xfrm>
          <a:off x="390803" y="980728"/>
          <a:ext cx="8513948" cy="432982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30566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29826">
                <a:tc>
                  <a:txBody>
                    <a:bodyPr/>
                    <a:lstStyle/>
                    <a:p>
                      <a:pPr algn="l"/>
                      <a:r>
                        <a:rPr kumimoji="0" lang="cs-CZ" sz="20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Výzva č. 11_24_014</a:t>
                      </a:r>
                    </a:p>
                    <a:p>
                      <a:pPr algn="l"/>
                      <a:r>
                        <a:rPr kumimoji="0" lang="cs-CZ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2 - Cestovní ruch </a:t>
                      </a:r>
                    </a:p>
                    <a:p>
                      <a:endParaRPr kumimoji="0" lang="pl-PL" sz="20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20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Nabór nr 11_24_014</a:t>
                      </a:r>
                    </a:p>
                    <a:p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 2 - Turystyka</a:t>
                      </a:r>
                    </a:p>
                    <a:p>
                      <a:pPr algn="l"/>
                      <a:endParaRPr kumimoji="0" lang="cs-CZ" sz="2000" b="1" i="0" u="sng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kumimoji="0" lang="cs-CZ" sz="2000" b="1" i="0" u="sng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r>
                        <a:rPr kumimoji="0" lang="cs-CZ" sz="20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Výzva č. 11_24_015</a:t>
                      </a:r>
                    </a:p>
                    <a:p>
                      <a:pPr algn="l"/>
                      <a:r>
                        <a:rPr kumimoji="0" lang="cs-CZ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2 - Cestovní ruch - Vzdělávání</a:t>
                      </a:r>
                    </a:p>
                    <a:p>
                      <a:endParaRPr kumimoji="0" lang="pl-PL" sz="20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20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Nabór nr 11_24_015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 2 –Turystyka - Kształcenie</a:t>
                      </a:r>
                    </a:p>
                    <a:p>
                      <a:endParaRPr kumimoji="0" lang="pl-PL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78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Výzvy – </a:t>
            </a:r>
            <a:r>
              <a:rPr lang="cs-CZ" sz="12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Priorira</a:t>
            </a: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– Cestovní ruch</a:t>
            </a:r>
            <a:br>
              <a:rPr lang="pl-PL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Nabory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– </a:t>
            </a: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Priorytet 2 - Turystyka</a:t>
            </a:r>
            <a:endParaRPr lang="cs-CZ" sz="11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4385BA3B-F2FE-F761-315C-E1E319198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432290"/>
              </p:ext>
            </p:extLst>
          </p:nvPr>
        </p:nvGraphicFramePr>
        <p:xfrm>
          <a:off x="390803" y="980728"/>
          <a:ext cx="8513948" cy="432982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30566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29826">
                <a:tc>
                  <a:txBody>
                    <a:bodyPr/>
                    <a:lstStyle/>
                    <a:p>
                      <a:pPr algn="l"/>
                      <a:endParaRPr kumimoji="0" lang="cs-CZ" sz="2000" b="1" i="0" u="sng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r>
                        <a:rPr kumimoji="0" lang="cs-CZ" sz="2000" b="1" i="0" u="sng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Specifický cíl 2.1 </a:t>
                      </a:r>
                      <a:r>
                        <a:rPr kumimoji="0" lang="cs-CZ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Lepší </a:t>
                      </a:r>
                      <a:r>
                        <a:rPr kumimoji="0" lang="cs-CZ" sz="2000" b="1" i="0" u="sng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přeshraniční</a:t>
                      </a:r>
                      <a:r>
                        <a:rPr kumimoji="0" lang="cs-CZ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využití potenciálu udržitelného cestovního ruchu pro hospodářský rozvoj česko-polského pohraničí</a:t>
                      </a:r>
                    </a:p>
                    <a:p>
                      <a:pPr algn="l"/>
                      <a:endParaRPr kumimoji="0" lang="cs-CZ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kumimoji="0" lang="pl-PL" sz="20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20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Cel szczegółowy nr 2.1 </a:t>
                      </a: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Lepsze </a:t>
                      </a:r>
                      <a:r>
                        <a:rPr kumimoji="0" lang="pl-PL" sz="20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transgraniczne</a:t>
                      </a: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wykorzystanie potencjału turystyki zrównoważonej dla rozwoju gospodarczego</a:t>
                      </a:r>
                    </a:p>
                    <a:p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pogranicza czesko-polskiego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491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095680"/>
              </p:ext>
            </p:extLst>
          </p:nvPr>
        </p:nvGraphicFramePr>
        <p:xfrm>
          <a:off x="293102" y="980727"/>
          <a:ext cx="8557796" cy="4434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99897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355881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Harmonogram výzev /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Harmonogram naborów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Výzva /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Ogłoszenie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Typ výzvy / Typ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naboru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projektových záměrů / </a:t>
                      </a:r>
                      <a:r>
                        <a:rPr kumimoji="0" lang="pl-PL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Termin końcowy składania propozycji projektowych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žádostí o podporu / </a:t>
                      </a:r>
                      <a:r>
                        <a:rPr kumimoji="0" lang="pl-PL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Data zakończenia przyjmowania wniosków o dofinansowanie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Alokace z EFRR /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Alokacja z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Podíl spolufinancování z EFRR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Udział dofinansowania z EFRR</a:t>
                      </a: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1. 8. 2024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kolová (poslední výzva) /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zamknięty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ostatni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nabór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13. 11. 2024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16. 04. 2025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14 412 840 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euro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2 000 000 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euro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sp>
        <p:nvSpPr>
          <p:cNvPr id="6" name="Nadpis 6">
            <a:extLst>
              <a:ext uri="{FF2B5EF4-FFF2-40B4-BE49-F238E27FC236}">
                <a16:creationId xmlns:a16="http://schemas.microsoft.com/office/drawing/2014/main" id="{0432C37A-4E69-C031-D264-B9C9404D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223838"/>
            <a:ext cx="8107362" cy="612775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Výzvy – </a:t>
            </a:r>
            <a:r>
              <a:rPr lang="cs-CZ" sz="12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Priorira</a:t>
            </a: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– Cestovní ruch</a:t>
            </a:r>
            <a:br>
              <a:rPr lang="pl-PL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Nabory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– </a:t>
            </a: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Priorytet 2 - Turystyka</a:t>
            </a:r>
            <a:endParaRPr lang="cs-CZ" sz="11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192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521550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Podporované typy aktivit: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Podpora vzniku nových, resp. rozvoj stávajících prvků cestovního ruchu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Propojování a vytváření produktů cestovního ruchu a jejich propagace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Podpora doprovodných aktivit souvisejících s rozvojem cestovního ruchu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Rodzaje wspieranych działań: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Wsparcie przy tworzeniu nowych lub rozwój istniejących elementów turystyki</a:t>
                      </a: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Łączenie i tworzenie produktów turystycznych oraz ich promocja</a:t>
                      </a: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Wsparcie działań towarzyszących związanych z rozwojem turystyki</a:t>
                      </a:r>
                      <a:endParaRPr lang="cs-CZ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sp>
        <p:nvSpPr>
          <p:cNvPr id="6" name="Nadpis 6">
            <a:extLst>
              <a:ext uri="{FF2B5EF4-FFF2-40B4-BE49-F238E27FC236}">
                <a16:creationId xmlns:a16="http://schemas.microsoft.com/office/drawing/2014/main" id="{0432C37A-4E69-C031-D264-B9C9404D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223838"/>
            <a:ext cx="8107362" cy="612775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11_24_014 – Cestovní ruch</a:t>
            </a:r>
            <a:br>
              <a:rPr lang="pl-PL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11_24_014</a:t>
            </a: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- Turystyka</a:t>
            </a:r>
            <a:endParaRPr lang="cs-CZ" sz="11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84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295551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Podpora vzniku nových, resp. rozvoj stávajících prvků cestovního ruchu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oprava, revitalizace a / nebo zpřístupnění hmotných památek,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podpora rozvoje muzeí a expozic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rozvoj sítě cyklostezek / cyklotras / </a:t>
                      </a:r>
                      <a:r>
                        <a:rPr kumimoji="0" lang="cs-CZ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singltreků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rozvoj sítě vodáckých tras, pěších tras, </a:t>
                      </a:r>
                      <a:r>
                        <a:rPr kumimoji="0" lang="cs-CZ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hipostezek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apod.,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veřejná turistická infrastruktura,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nehmotné kulturní dědictví.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Wsparcie przy tworzeniu nowych lub rozwój istniejących elementów turystyki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naprawa, rewitalizacja i/lub udostępnienie zabytków materialnych,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wsparcie rozwoju muzeów i wystaw,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rozwój sieci ścieżek rowerowych/tras rowerowych/single tracków,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rozwój sieci szlaków wodnych, pieszych i jeździeckich itp.,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publiczna infrastruktura turystyczna,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niematerialne dziedzictwo kulturowe.</a:t>
                      </a:r>
                      <a:endParaRPr lang="cs-CZ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sp>
        <p:nvSpPr>
          <p:cNvPr id="6" name="Nadpis 6">
            <a:extLst>
              <a:ext uri="{FF2B5EF4-FFF2-40B4-BE49-F238E27FC236}">
                <a16:creationId xmlns:a16="http://schemas.microsoft.com/office/drawing/2014/main" id="{0432C37A-4E69-C031-D264-B9C9404D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223838"/>
            <a:ext cx="8107362" cy="612775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11_24_014 – Cestovní ruch</a:t>
            </a:r>
            <a:br>
              <a:rPr lang="pl-PL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11_24_014</a:t>
            </a: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- Turystyka</a:t>
            </a:r>
            <a:endParaRPr lang="cs-CZ" sz="11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439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790614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Propojování a vytváření produktů cestovního ruchu a jejich propagace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navrhování a realizace</a:t>
                      </a:r>
                      <a:r>
                        <a:rPr kumimoji="0" lang="cs-CZ" sz="16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společných 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koncepčních řešení pro rozvoj, propagaci (s akcentem na moderní a udržitelné formy) a využívání kulturního a přírodního dědictví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propojování a rozvoj stávajících produktů cestovního ruchu (</a:t>
                      </a:r>
                      <a:r>
                        <a:rPr kumimoji="0" lang="cs-CZ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np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vznik </a:t>
                      </a:r>
                      <a:r>
                        <a:rPr kumimoji="0" lang="cs-CZ" sz="16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společné 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značky), vznik nových přeshraničních produktů.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Łączenie i tworzenie produktów turystycznych oraz ich promocja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tworzenie i realizacja </a:t>
                      </a:r>
                      <a:r>
                        <a:rPr kumimoji="0" lang="pl-PL" sz="16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wspólnych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rozwiązań koncepcyjnych w zakresie rozwoju, promocji (z naciskiem na jej nowoczesne i zrównoważone formy) i wykorzystania dziedzictwa kulturowego i przyrodniczego,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łączenie i rozwijanie już istniejących produktów turystycznych (np. stworzenie </a:t>
                      </a:r>
                      <a:r>
                        <a:rPr kumimoji="0" lang="pl-PL" sz="16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wspólnej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marki), tworzenie nowych transgranicznych produktów.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sp>
        <p:nvSpPr>
          <p:cNvPr id="6" name="Nadpis 6">
            <a:extLst>
              <a:ext uri="{FF2B5EF4-FFF2-40B4-BE49-F238E27FC236}">
                <a16:creationId xmlns:a16="http://schemas.microsoft.com/office/drawing/2014/main" id="{0432C37A-4E69-C031-D264-B9C9404D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223838"/>
            <a:ext cx="8107362" cy="612775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11_24_014 – Cestovní ruch</a:t>
            </a:r>
            <a:br>
              <a:rPr lang="pl-PL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11_24_014</a:t>
            </a: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- Turystyka</a:t>
            </a:r>
            <a:endParaRPr lang="cs-CZ" sz="11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6004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5968</TotalTime>
  <Words>1573</Words>
  <Application>Microsoft Office PowerPoint</Application>
  <PresentationFormat>Předvádění na obrazovce (4:3)</PresentationFormat>
  <Paragraphs>366</Paragraphs>
  <Slides>21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Courier New</vt:lpstr>
      <vt:lpstr>Palatino Linotype</vt:lpstr>
      <vt:lpstr>Exekutivní</vt:lpstr>
      <vt:lpstr>Motiv Office</vt:lpstr>
      <vt:lpstr>Program Interreg  Česko – Polsko 2021-2027 Program Interreg  Czechy – Polska 2021-2027</vt:lpstr>
      <vt:lpstr>Prezentace aplikace PowerPoint</vt:lpstr>
      <vt:lpstr>Prezentace aplikace PowerPoint</vt:lpstr>
      <vt:lpstr>Výzvy – Priorira 2 – Cestovní ruch Nabory – Priorytet 2 - Turystyka</vt:lpstr>
      <vt:lpstr>Výzvy – Priorira 2 – Cestovní ruch Nabory – Priorytet 2 - Turystyka</vt:lpstr>
      <vt:lpstr>Výzvy – Priorira 2 – Cestovní ruch Nabory – Priorytet 2 - Turystyka</vt:lpstr>
      <vt:lpstr>Výzva 11_24_014 – Cestovní ruch Nabór 11_24_014 - Turystyka</vt:lpstr>
      <vt:lpstr>Výzva 11_24_014 – Cestovní ruch Nabór 11_24_014 - Turystyka</vt:lpstr>
      <vt:lpstr>Výzva 11_24_014 – Cestovní ruch Nabór 11_24_014 - Turystyka</vt:lpstr>
      <vt:lpstr>Výzva 11_24_014 – Cestovní ruch Nabór 11_24_014 - Turystyka</vt:lpstr>
      <vt:lpstr>Výzva 11_24_015 – Cestovní ruch - Vzdělávání Nabór 11_24_015 – Turystyka - Kształcenie</vt:lpstr>
      <vt:lpstr>Výzvy – Priorira 2 – Cestovní ruch Nabory – Priorytet 2 - Turystyka</vt:lpstr>
      <vt:lpstr>Výzvy – Priorira 2 – Cestovní ruch Nabory – Priorytet 2 - Turystyka</vt:lpstr>
      <vt:lpstr>Výzva 11_24_014 – Cestovní ruch Nabór 11_24_014 - Turystyka</vt:lpstr>
      <vt:lpstr>Výzva 11_24_014 – Cestovní ruch Nabór 11_24_014 - Turystyka</vt:lpstr>
      <vt:lpstr>Výzva 11_24_015 – Cestovní ruch - Vzdělávání Nabór 11_24_015 – Turystyka - Kształcenie</vt:lpstr>
      <vt:lpstr>Výzva 11_24_015 – Cestovní ruch - Vzdělávání Nabór 11_24_015 – Turystyka - Kształcenie</vt:lpstr>
      <vt:lpstr>Výzvy – Priorira 2 – Cestovní ruch Nabory – Priorytet 2 - Turystyka</vt:lpstr>
      <vt:lpstr>Výzvy – Priorira 2 – Cestovní ruch Nabory – Priorytet 2 - Turystyka</vt:lpstr>
      <vt:lpstr>Výzvy – Priorira 2 – Cestovní ruch Nabory – Priorytet 2 - Turystyka</vt:lpstr>
      <vt:lpstr>Děkuji za pozornost 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Kořínek Arnošt</dc:creator>
  <cp:lastModifiedBy>Kullová Zuzana</cp:lastModifiedBy>
  <cp:revision>532</cp:revision>
  <cp:lastPrinted>2017-01-18T11:02:04Z</cp:lastPrinted>
  <dcterms:created xsi:type="dcterms:W3CDTF">2015-07-27T08:43:00Z</dcterms:created>
  <dcterms:modified xsi:type="dcterms:W3CDTF">2024-09-11T09:29:30Z</dcterms:modified>
</cp:coreProperties>
</file>