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43" r:id="rId2"/>
    <p:sldId id="413" r:id="rId3"/>
    <p:sldId id="269" r:id="rId4"/>
    <p:sldId id="383" r:id="rId5"/>
    <p:sldId id="384" r:id="rId6"/>
    <p:sldId id="387" r:id="rId7"/>
    <p:sldId id="439" r:id="rId8"/>
    <p:sldId id="355" r:id="rId9"/>
    <p:sldId id="385" r:id="rId10"/>
    <p:sldId id="386" r:id="rId11"/>
    <p:sldId id="432" r:id="rId12"/>
    <p:sldId id="433" r:id="rId13"/>
    <p:sldId id="443" r:id="rId14"/>
    <p:sldId id="444" r:id="rId15"/>
    <p:sldId id="445" r:id="rId16"/>
    <p:sldId id="446" r:id="rId17"/>
    <p:sldId id="351" r:id="rId18"/>
    <p:sldId id="407" r:id="rId19"/>
    <p:sldId id="408" r:id="rId20"/>
    <p:sldId id="412" r:id="rId21"/>
    <p:sldId id="416" r:id="rId22"/>
    <p:sldId id="418" r:id="rId23"/>
    <p:sldId id="411" r:id="rId24"/>
    <p:sldId id="417" r:id="rId25"/>
    <p:sldId id="424" r:id="rId26"/>
    <p:sldId id="425" r:id="rId27"/>
    <p:sldId id="426" r:id="rId28"/>
    <p:sldId id="427" r:id="rId29"/>
    <p:sldId id="428" r:id="rId30"/>
    <p:sldId id="441" r:id="rId31"/>
    <p:sldId id="442" r:id="rId32"/>
    <p:sldId id="429" r:id="rId33"/>
    <p:sldId id="431" r:id="rId34"/>
    <p:sldId id="430" r:id="rId35"/>
    <p:sldId id="414" r:id="rId36"/>
    <p:sldId id="423" r:id="rId37"/>
    <p:sldId id="420" r:id="rId38"/>
    <p:sldId id="421" r:id="rId39"/>
    <p:sldId id="415" r:id="rId40"/>
    <p:sldId id="335" r:id="rId4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BC066-8363-41D2-A769-6A20080F47E7}" v="1975" dt="2025-05-26T10:13:31.737"/>
    <p1510:client id="{F0207B32-6329-4E75-B3C9-23146384447E}" v="1" dt="2025-05-26T06:23:15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jrosta Daniel" userId="f7b5cc0d-04d4-4156-acb3-b67fdf0cfe37" providerId="ADAL" clId="{F0207B32-6329-4E75-B3C9-23146384447E}"/>
    <pc:docChg chg="modSld">
      <pc:chgData name="Vejrosta Daniel" userId="f7b5cc0d-04d4-4156-acb3-b67fdf0cfe37" providerId="ADAL" clId="{F0207B32-6329-4E75-B3C9-23146384447E}" dt="2025-05-26T06:23:20.427" v="1" actId="13926"/>
      <pc:docMkLst>
        <pc:docMk/>
      </pc:docMkLst>
      <pc:sldChg chg="modSp mod">
        <pc:chgData name="Vejrosta Daniel" userId="f7b5cc0d-04d4-4156-acb3-b67fdf0cfe37" providerId="ADAL" clId="{F0207B32-6329-4E75-B3C9-23146384447E}" dt="2025-05-26T06:23:20.427" v="1" actId="13926"/>
        <pc:sldMkLst>
          <pc:docMk/>
          <pc:sldMk cId="3623714628" sldId="439"/>
        </pc:sldMkLst>
        <pc:graphicFrameChg chg="mod modGraphic">
          <ac:chgData name="Vejrosta Daniel" userId="f7b5cc0d-04d4-4156-acb3-b67fdf0cfe37" providerId="ADAL" clId="{F0207B32-6329-4E75-B3C9-23146384447E}" dt="2025-05-26T06:23:20.427" v="1" actId="13926"/>
          <ac:graphicFrameMkLst>
            <pc:docMk/>
            <pc:sldMk cId="3623714628" sldId="439"/>
            <ac:graphicFrameMk id="2" creationId="{28010F7E-14DD-4DF2-B4D8-A6D3D1B6A492}"/>
          </ac:graphicFrameMkLst>
        </pc:graphicFrameChg>
      </pc:sldChg>
    </pc:docChg>
  </pc:docChgLst>
  <pc:docChgLst>
    <pc:chgData name="Mroczek Alicja" userId="b841587b-d99a-453c-8889-20fc2cc559fa" providerId="ADAL" clId="{0C8BC066-8363-41D2-A769-6A20080F47E7}"/>
    <pc:docChg chg="undo redo custSel addSld delSld modSld">
      <pc:chgData name="Mroczek Alicja" userId="b841587b-d99a-453c-8889-20fc2cc559fa" providerId="ADAL" clId="{0C8BC066-8363-41D2-A769-6A20080F47E7}" dt="2025-05-26T10:13:31.737" v="1975" actId="255"/>
      <pc:docMkLst>
        <pc:docMk/>
      </pc:docMkLst>
      <pc:sldChg chg="modSp mod">
        <pc:chgData name="Mroczek Alicja" userId="b841587b-d99a-453c-8889-20fc2cc559fa" providerId="ADAL" clId="{0C8BC066-8363-41D2-A769-6A20080F47E7}" dt="2025-05-26T09:09:04.264" v="0" actId="20577"/>
        <pc:sldMkLst>
          <pc:docMk/>
          <pc:sldMk cId="1193097731" sldId="355"/>
        </pc:sldMkLst>
        <pc:graphicFrameChg chg="modGraphic">
          <ac:chgData name="Mroczek Alicja" userId="b841587b-d99a-453c-8889-20fc2cc559fa" providerId="ADAL" clId="{0C8BC066-8363-41D2-A769-6A20080F47E7}" dt="2025-05-26T09:09:04.264" v="0" actId="20577"/>
          <ac:graphicFrameMkLst>
            <pc:docMk/>
            <pc:sldMk cId="1193097731" sldId="355"/>
            <ac:graphicFrameMk id="2" creationId="{28010F7E-14DD-4DF2-B4D8-A6D3D1B6A492}"/>
          </ac:graphicFrameMkLst>
        </pc:graphicFrameChg>
      </pc:sldChg>
      <pc:sldChg chg="modSp mod">
        <pc:chgData name="Mroczek Alicja" userId="b841587b-d99a-453c-8889-20fc2cc559fa" providerId="ADAL" clId="{0C8BC066-8363-41D2-A769-6A20080F47E7}" dt="2025-05-26T09:09:28.899" v="1" actId="255"/>
        <pc:sldMkLst>
          <pc:docMk/>
          <pc:sldMk cId="2639410283" sldId="386"/>
        </pc:sldMkLst>
        <pc:graphicFrameChg chg="modGraphic">
          <ac:chgData name="Mroczek Alicja" userId="b841587b-d99a-453c-8889-20fc2cc559fa" providerId="ADAL" clId="{0C8BC066-8363-41D2-A769-6A20080F47E7}" dt="2025-05-26T09:09:28.899" v="1" actId="255"/>
          <ac:graphicFrameMkLst>
            <pc:docMk/>
            <pc:sldMk cId="2639410283" sldId="386"/>
            <ac:graphicFrameMk id="2" creationId="{28010F7E-14DD-4DF2-B4D8-A6D3D1B6A492}"/>
          </ac:graphicFrameMkLst>
        </pc:graphicFrameChg>
      </pc:sldChg>
      <pc:sldChg chg="modSp mod">
        <pc:chgData name="Mroczek Alicja" userId="b841587b-d99a-453c-8889-20fc2cc559fa" providerId="ADAL" clId="{0C8BC066-8363-41D2-A769-6A20080F47E7}" dt="2025-05-26T10:13:31.737" v="1975" actId="255"/>
        <pc:sldMkLst>
          <pc:docMk/>
          <pc:sldMk cId="4041660433" sldId="428"/>
        </pc:sldMkLst>
        <pc:graphicFrameChg chg="modGraphic">
          <ac:chgData name="Mroczek Alicja" userId="b841587b-d99a-453c-8889-20fc2cc559fa" providerId="ADAL" clId="{0C8BC066-8363-41D2-A769-6A20080F47E7}" dt="2025-05-26T10:13:31.737" v="1975" actId="255"/>
          <ac:graphicFrameMkLst>
            <pc:docMk/>
            <pc:sldMk cId="4041660433" sldId="428"/>
            <ac:graphicFrameMk id="2" creationId="{28010F7E-14DD-4DF2-B4D8-A6D3D1B6A492}"/>
          </ac:graphicFrameMkLst>
        </pc:graphicFrameChg>
      </pc:sldChg>
      <pc:sldChg chg="modSp mod">
        <pc:chgData name="Mroczek Alicja" userId="b841587b-d99a-453c-8889-20fc2cc559fa" providerId="ADAL" clId="{0C8BC066-8363-41D2-A769-6A20080F47E7}" dt="2025-05-26T09:29:29.406" v="460" actId="1076"/>
        <pc:sldMkLst>
          <pc:docMk/>
          <pc:sldMk cId="3872108704" sldId="433"/>
        </pc:sldMkLst>
        <pc:graphicFrameChg chg="mod modGraphic">
          <ac:chgData name="Mroczek Alicja" userId="b841587b-d99a-453c-8889-20fc2cc559fa" providerId="ADAL" clId="{0C8BC066-8363-41D2-A769-6A20080F47E7}" dt="2025-05-26T09:10:07.150" v="7" actId="14100"/>
          <ac:graphicFrameMkLst>
            <pc:docMk/>
            <pc:sldMk cId="3872108704" sldId="433"/>
            <ac:graphicFrameMk id="16" creationId="{75DEC0FF-2380-4BD3-8A55-0E976553F919}"/>
          </ac:graphicFrameMkLst>
        </pc:graphicFrameChg>
        <pc:picChg chg="mod">
          <ac:chgData name="Mroczek Alicja" userId="b841587b-d99a-453c-8889-20fc2cc559fa" providerId="ADAL" clId="{0C8BC066-8363-41D2-A769-6A20080F47E7}" dt="2025-05-26T09:29:29.406" v="460" actId="1076"/>
          <ac:picMkLst>
            <pc:docMk/>
            <pc:sldMk cId="3872108704" sldId="433"/>
            <ac:picMk id="9" creationId="{83AB9845-D6BC-88D6-E864-9C68D308D7F3}"/>
          </ac:picMkLst>
        </pc:picChg>
        <pc:picChg chg="mod">
          <ac:chgData name="Mroczek Alicja" userId="b841587b-d99a-453c-8889-20fc2cc559fa" providerId="ADAL" clId="{0C8BC066-8363-41D2-A769-6A20080F47E7}" dt="2025-05-26T09:10:17.885" v="9" actId="1076"/>
          <ac:picMkLst>
            <pc:docMk/>
            <pc:sldMk cId="3872108704" sldId="433"/>
            <ac:picMk id="10" creationId="{348F37F9-057D-73E2-5936-CF08750CE8BF}"/>
          </ac:picMkLst>
        </pc:picChg>
        <pc:picChg chg="mod">
          <ac:chgData name="Mroczek Alicja" userId="b841587b-d99a-453c-8889-20fc2cc559fa" providerId="ADAL" clId="{0C8BC066-8363-41D2-A769-6A20080F47E7}" dt="2025-05-26T09:10:14.298" v="8" actId="1076"/>
          <ac:picMkLst>
            <pc:docMk/>
            <pc:sldMk cId="3872108704" sldId="433"/>
            <ac:picMk id="12" creationId="{14E7500F-33D8-F0F4-5799-BBE05DD64658}"/>
          </ac:picMkLst>
        </pc:picChg>
      </pc:sldChg>
      <pc:sldChg chg="addSp delSp modSp del mod">
        <pc:chgData name="Mroczek Alicja" userId="b841587b-d99a-453c-8889-20fc2cc559fa" providerId="ADAL" clId="{0C8BC066-8363-41D2-A769-6A20080F47E7}" dt="2025-05-26T09:30:45.506" v="488" actId="2696"/>
        <pc:sldMkLst>
          <pc:docMk/>
          <pc:sldMk cId="183107720" sldId="434"/>
        </pc:sldMkLst>
        <pc:spChg chg="add del mod">
          <ac:chgData name="Mroczek Alicja" userId="b841587b-d99a-453c-8889-20fc2cc559fa" providerId="ADAL" clId="{0C8BC066-8363-41D2-A769-6A20080F47E7}" dt="2025-05-26T09:24:44.543" v="33"/>
          <ac:spMkLst>
            <pc:docMk/>
            <pc:sldMk cId="183107720" sldId="434"/>
            <ac:spMk id="2" creationId="{EF44B2AF-6BA6-55CB-5F46-9E3786010219}"/>
          </ac:spMkLst>
        </pc:spChg>
        <pc:spChg chg="del mod">
          <ac:chgData name="Mroczek Alicja" userId="b841587b-d99a-453c-8889-20fc2cc559fa" providerId="ADAL" clId="{0C8BC066-8363-41D2-A769-6A20080F47E7}" dt="2025-05-26T09:30:07.904" v="466" actId="21"/>
          <ac:spMkLst>
            <pc:docMk/>
            <pc:sldMk cId="183107720" sldId="434"/>
            <ac:spMk id="7" creationId="{E733C5C9-3747-D1D6-8DC2-7BC8BAA122CD}"/>
          </ac:spMkLst>
        </pc:spChg>
        <pc:spChg chg="add mod">
          <ac:chgData name="Mroczek Alicja" userId="b841587b-d99a-453c-8889-20fc2cc559fa" providerId="ADAL" clId="{0C8BC066-8363-41D2-A769-6A20080F47E7}" dt="2025-05-26T09:30:07.904" v="466" actId="21"/>
          <ac:spMkLst>
            <pc:docMk/>
            <pc:sldMk cId="183107720" sldId="434"/>
            <ac:spMk id="9" creationId="{BC909E16-876A-6C80-D77C-54F57E4FA3AE}"/>
          </ac:spMkLst>
        </pc:spChg>
        <pc:graphicFrameChg chg="add del">
          <ac:chgData name="Mroczek Alicja" userId="b841587b-d99a-453c-8889-20fc2cc559fa" providerId="ADAL" clId="{0C8BC066-8363-41D2-A769-6A20080F47E7}" dt="2025-05-26T09:23:41.440" v="29" actId="478"/>
          <ac:graphicFrameMkLst>
            <pc:docMk/>
            <pc:sldMk cId="183107720" sldId="434"/>
            <ac:graphicFrameMk id="16" creationId="{75DEC0FF-2380-4BD3-8A55-0E976553F919}"/>
          </ac:graphicFrameMkLst>
        </pc:graphicFrameChg>
        <pc:picChg chg="add del mod modCrop">
          <ac:chgData name="Mroczek Alicja" userId="b841587b-d99a-453c-8889-20fc2cc559fa" providerId="ADAL" clId="{0C8BC066-8363-41D2-A769-6A20080F47E7}" dt="2025-05-26T09:30:25.349" v="470" actId="21"/>
          <ac:picMkLst>
            <pc:docMk/>
            <pc:sldMk cId="183107720" sldId="434"/>
            <ac:picMk id="4" creationId="{96F7A1DB-2ACF-9252-FA3C-40E36E97FBEF}"/>
          </ac:picMkLst>
        </pc:picChg>
        <pc:picChg chg="del mod modCrop">
          <ac:chgData name="Mroczek Alicja" userId="b841587b-d99a-453c-8889-20fc2cc559fa" providerId="ADAL" clId="{0C8BC066-8363-41D2-A769-6A20080F47E7}" dt="2025-05-26T09:30:19.320" v="468" actId="21"/>
          <ac:picMkLst>
            <pc:docMk/>
            <pc:sldMk cId="183107720" sldId="434"/>
            <ac:picMk id="5" creationId="{564FBD03-4177-DDF4-D539-253D4AE1468A}"/>
          </ac:picMkLst>
        </pc:picChg>
      </pc:sldChg>
      <pc:sldChg chg="addSp delSp modSp del mod">
        <pc:chgData name="Mroczek Alicja" userId="b841587b-d99a-453c-8889-20fc2cc559fa" providerId="ADAL" clId="{0C8BC066-8363-41D2-A769-6A20080F47E7}" dt="2025-05-26T09:44:32.880" v="1313" actId="2696"/>
        <pc:sldMkLst>
          <pc:docMk/>
          <pc:sldMk cId="1067228711" sldId="435"/>
        </pc:sldMkLst>
        <pc:graphicFrameChg chg="del">
          <ac:chgData name="Mroczek Alicja" userId="b841587b-d99a-453c-8889-20fc2cc559fa" providerId="ADAL" clId="{0C8BC066-8363-41D2-A769-6A20080F47E7}" dt="2025-05-26T09:42:49.434" v="1280" actId="478"/>
          <ac:graphicFrameMkLst>
            <pc:docMk/>
            <pc:sldMk cId="1067228711" sldId="435"/>
            <ac:graphicFrameMk id="16" creationId="{75DEC0FF-2380-4BD3-8A55-0E976553F919}"/>
          </ac:graphicFrameMkLst>
        </pc:graphicFrameChg>
        <pc:picChg chg="del mod">
          <ac:chgData name="Mroczek Alicja" userId="b841587b-d99a-453c-8889-20fc2cc559fa" providerId="ADAL" clId="{0C8BC066-8363-41D2-A769-6A20080F47E7}" dt="2025-05-26T09:43:39.582" v="1286" actId="21"/>
          <ac:picMkLst>
            <pc:docMk/>
            <pc:sldMk cId="1067228711" sldId="435"/>
            <ac:picMk id="3" creationId="{BF4C3951-6D1C-C8FC-9ABE-AE09230AD0B0}"/>
          </ac:picMkLst>
        </pc:picChg>
        <pc:picChg chg="add del mod modCrop">
          <ac:chgData name="Mroczek Alicja" userId="b841587b-d99a-453c-8889-20fc2cc559fa" providerId="ADAL" clId="{0C8BC066-8363-41D2-A769-6A20080F47E7}" dt="2025-05-26T09:41:07.468" v="917" actId="478"/>
          <ac:picMkLst>
            <pc:docMk/>
            <pc:sldMk cId="1067228711" sldId="435"/>
            <ac:picMk id="4" creationId="{96C70C33-E98C-6841-9993-F2033CFF6C86}"/>
          </ac:picMkLst>
        </pc:picChg>
        <pc:picChg chg="add del mod modCrop">
          <ac:chgData name="Mroczek Alicja" userId="b841587b-d99a-453c-8889-20fc2cc559fa" providerId="ADAL" clId="{0C8BC066-8363-41D2-A769-6A20080F47E7}" dt="2025-05-26T09:43:46.789" v="1288" actId="21"/>
          <ac:picMkLst>
            <pc:docMk/>
            <pc:sldMk cId="1067228711" sldId="435"/>
            <ac:picMk id="8" creationId="{38C16FC1-EC44-B443-0CC3-73D6FB8AF66C}"/>
          </ac:picMkLst>
        </pc:picChg>
      </pc:sldChg>
      <pc:sldChg chg="delSp del mod">
        <pc:chgData name="Mroczek Alicja" userId="b841587b-d99a-453c-8889-20fc2cc559fa" providerId="ADAL" clId="{0C8BC066-8363-41D2-A769-6A20080F47E7}" dt="2025-05-26T09:48:19.250" v="1972" actId="2696"/>
        <pc:sldMkLst>
          <pc:docMk/>
          <pc:sldMk cId="2573499390" sldId="436"/>
        </pc:sldMkLst>
        <pc:picChg chg="del">
          <ac:chgData name="Mroczek Alicja" userId="b841587b-d99a-453c-8889-20fc2cc559fa" providerId="ADAL" clId="{0C8BC066-8363-41D2-A769-6A20080F47E7}" dt="2025-05-26T09:44:51.659" v="1317" actId="21"/>
          <ac:picMkLst>
            <pc:docMk/>
            <pc:sldMk cId="2573499390" sldId="436"/>
            <ac:picMk id="4" creationId="{AE51C695-159C-C753-3FCB-0F66C1ED63DF}"/>
          </ac:picMkLst>
        </pc:picChg>
      </pc:sldChg>
      <pc:sldChg chg="del">
        <pc:chgData name="Mroczek Alicja" userId="b841587b-d99a-453c-8889-20fc2cc559fa" providerId="ADAL" clId="{0C8BC066-8363-41D2-A769-6A20080F47E7}" dt="2025-05-26T09:30:58.947" v="489" actId="2696"/>
        <pc:sldMkLst>
          <pc:docMk/>
          <pc:sldMk cId="794186530" sldId="437"/>
        </pc:sldMkLst>
      </pc:sldChg>
      <pc:sldChg chg="addSp delSp modSp add mod">
        <pc:chgData name="Mroczek Alicja" userId="b841587b-d99a-453c-8889-20fc2cc559fa" providerId="ADAL" clId="{0C8BC066-8363-41D2-A769-6A20080F47E7}" dt="2025-05-26T09:30:35.701" v="487" actId="1038"/>
        <pc:sldMkLst>
          <pc:docMk/>
          <pc:sldMk cId="1614555460" sldId="443"/>
        </pc:sldMkLst>
        <pc:spChg chg="add del mod">
          <ac:chgData name="Mroczek Alicja" userId="b841587b-d99a-453c-8889-20fc2cc559fa" providerId="ADAL" clId="{0C8BC066-8363-41D2-A769-6A20080F47E7}" dt="2025-05-26T09:29:55.355" v="464" actId="478"/>
          <ac:spMkLst>
            <pc:docMk/>
            <pc:sldMk cId="1614555460" sldId="443"/>
            <ac:spMk id="4" creationId="{6202EAF2-2A0C-D4B0-B6B8-750E89E22F61}"/>
          </ac:spMkLst>
        </pc:spChg>
        <pc:spChg chg="add mod">
          <ac:chgData name="Mroczek Alicja" userId="b841587b-d99a-453c-8889-20fc2cc559fa" providerId="ADAL" clId="{0C8BC066-8363-41D2-A769-6A20080F47E7}" dt="2025-05-26T09:30:10.434" v="467"/>
          <ac:spMkLst>
            <pc:docMk/>
            <pc:sldMk cId="1614555460" sldId="443"/>
            <ac:spMk id="5" creationId="{E733C5C9-3747-D1D6-8DC2-7BC8BAA122CD}"/>
          </ac:spMkLst>
        </pc:spChg>
        <pc:spChg chg="del">
          <ac:chgData name="Mroczek Alicja" userId="b841587b-d99a-453c-8889-20fc2cc559fa" providerId="ADAL" clId="{0C8BC066-8363-41D2-A769-6A20080F47E7}" dt="2025-05-26T09:29:52.786" v="463" actId="478"/>
          <ac:spMkLst>
            <pc:docMk/>
            <pc:sldMk cId="1614555460" sldId="443"/>
            <ac:spMk id="7" creationId="{E733C5C9-3747-D1D6-8DC2-7BC8BAA122CD}"/>
          </ac:spMkLst>
        </pc:spChg>
        <pc:graphicFrameChg chg="del">
          <ac:chgData name="Mroczek Alicja" userId="b841587b-d99a-453c-8889-20fc2cc559fa" providerId="ADAL" clId="{0C8BC066-8363-41D2-A769-6A20080F47E7}" dt="2025-05-26T09:29:48.573" v="462" actId="478"/>
          <ac:graphicFrameMkLst>
            <pc:docMk/>
            <pc:sldMk cId="1614555460" sldId="443"/>
            <ac:graphicFrameMk id="16" creationId="{75DEC0FF-2380-4BD3-8A55-0E976553F919}"/>
          </ac:graphicFrameMkLst>
        </pc:graphicFrameChg>
        <pc:picChg chg="add mod">
          <ac:chgData name="Mroczek Alicja" userId="b841587b-d99a-453c-8889-20fc2cc559fa" providerId="ADAL" clId="{0C8BC066-8363-41D2-A769-6A20080F47E7}" dt="2025-05-26T09:30:35.701" v="487" actId="1038"/>
          <ac:picMkLst>
            <pc:docMk/>
            <pc:sldMk cId="1614555460" sldId="443"/>
            <ac:picMk id="6" creationId="{564FBD03-4177-DDF4-D539-253D4AE1468A}"/>
          </ac:picMkLst>
        </pc:picChg>
        <pc:picChg chg="add mod">
          <ac:chgData name="Mroczek Alicja" userId="b841587b-d99a-453c-8889-20fc2cc559fa" providerId="ADAL" clId="{0C8BC066-8363-41D2-A769-6A20080F47E7}" dt="2025-05-26T09:30:33.503" v="483" actId="1038"/>
          <ac:picMkLst>
            <pc:docMk/>
            <pc:sldMk cId="1614555460" sldId="443"/>
            <ac:picMk id="8" creationId="{96F7A1DB-2ACF-9252-FA3C-40E36E97FBEF}"/>
          </ac:picMkLst>
        </pc:picChg>
      </pc:sldChg>
      <pc:sldChg chg="addSp delSp modSp add mod">
        <pc:chgData name="Mroczek Alicja" userId="b841587b-d99a-453c-8889-20fc2cc559fa" providerId="ADAL" clId="{0C8BC066-8363-41D2-A769-6A20080F47E7}" dt="2025-05-26T09:43:17.781" v="1282" actId="1076"/>
        <pc:sldMkLst>
          <pc:docMk/>
          <pc:sldMk cId="90248358" sldId="444"/>
        </pc:sldMkLst>
        <pc:picChg chg="add mod">
          <ac:chgData name="Mroczek Alicja" userId="b841587b-d99a-453c-8889-20fc2cc559fa" providerId="ADAL" clId="{0C8BC066-8363-41D2-A769-6A20080F47E7}" dt="2025-05-26T09:38:47.896" v="848" actId="1038"/>
          <ac:picMkLst>
            <pc:docMk/>
            <pc:sldMk cId="90248358" sldId="444"/>
            <ac:picMk id="3" creationId="{9BC7D0BF-20B2-9530-CB90-9F5A204344F9}"/>
          </ac:picMkLst>
        </pc:picChg>
        <pc:picChg chg="del">
          <ac:chgData name="Mroczek Alicja" userId="b841587b-d99a-453c-8889-20fc2cc559fa" providerId="ADAL" clId="{0C8BC066-8363-41D2-A769-6A20080F47E7}" dt="2025-05-26T09:36:52.605" v="491" actId="478"/>
          <ac:picMkLst>
            <pc:docMk/>
            <pc:sldMk cId="90248358" sldId="444"/>
            <ac:picMk id="6" creationId="{564FBD03-4177-DDF4-D539-253D4AE1468A}"/>
          </ac:picMkLst>
        </pc:picChg>
        <pc:picChg chg="add mod modCrop">
          <ac:chgData name="Mroczek Alicja" userId="b841587b-d99a-453c-8889-20fc2cc559fa" providerId="ADAL" clId="{0C8BC066-8363-41D2-A769-6A20080F47E7}" dt="2025-05-26T09:39:21.885" v="858" actId="732"/>
          <ac:picMkLst>
            <pc:docMk/>
            <pc:sldMk cId="90248358" sldId="444"/>
            <ac:picMk id="7" creationId="{3E9A3AF6-EB69-5E38-F37E-9FEB59F906E2}"/>
          </ac:picMkLst>
        </pc:picChg>
        <pc:picChg chg="del">
          <ac:chgData name="Mroczek Alicja" userId="b841587b-d99a-453c-8889-20fc2cc559fa" providerId="ADAL" clId="{0C8BC066-8363-41D2-A769-6A20080F47E7}" dt="2025-05-26T09:37:34.759" v="497" actId="478"/>
          <ac:picMkLst>
            <pc:docMk/>
            <pc:sldMk cId="90248358" sldId="444"/>
            <ac:picMk id="8" creationId="{96F7A1DB-2ACF-9252-FA3C-40E36E97FBEF}"/>
          </ac:picMkLst>
        </pc:picChg>
        <pc:picChg chg="mod">
          <ac:chgData name="Mroczek Alicja" userId="b841587b-d99a-453c-8889-20fc2cc559fa" providerId="ADAL" clId="{0C8BC066-8363-41D2-A769-6A20080F47E7}" dt="2025-05-26T09:43:17.781" v="1282" actId="1076"/>
          <ac:picMkLst>
            <pc:docMk/>
            <pc:sldMk cId="90248358" sldId="444"/>
            <ac:picMk id="12" creationId="{14E7500F-33D8-F0F4-5799-BBE05DD64658}"/>
          </ac:picMkLst>
        </pc:picChg>
      </pc:sldChg>
      <pc:sldChg chg="addSp delSp modSp add mod">
        <pc:chgData name="Mroczek Alicja" userId="b841587b-d99a-453c-8889-20fc2cc559fa" providerId="ADAL" clId="{0C8BC066-8363-41D2-A769-6A20080F47E7}" dt="2025-05-26T09:44:15.466" v="1312" actId="1038"/>
        <pc:sldMkLst>
          <pc:docMk/>
          <pc:sldMk cId="1927145186" sldId="445"/>
        </pc:sldMkLst>
        <pc:picChg chg="del">
          <ac:chgData name="Mroczek Alicja" userId="b841587b-d99a-453c-8889-20fc2cc559fa" providerId="ADAL" clId="{0C8BC066-8363-41D2-A769-6A20080F47E7}" dt="2025-05-26T09:43:33.343" v="1284" actId="478"/>
          <ac:picMkLst>
            <pc:docMk/>
            <pc:sldMk cId="1927145186" sldId="445"/>
            <ac:picMk id="3" creationId="{9BC7D0BF-20B2-9530-CB90-9F5A204344F9}"/>
          </ac:picMkLst>
        </pc:picChg>
        <pc:picChg chg="add mod">
          <ac:chgData name="Mroczek Alicja" userId="b841587b-d99a-453c-8889-20fc2cc559fa" providerId="ADAL" clId="{0C8BC066-8363-41D2-A769-6A20080F47E7}" dt="2025-05-26T09:44:07.407" v="1300" actId="1037"/>
          <ac:picMkLst>
            <pc:docMk/>
            <pc:sldMk cId="1927145186" sldId="445"/>
            <ac:picMk id="4" creationId="{BF4C3951-6D1C-C8FC-9ABE-AE09230AD0B0}"/>
          </ac:picMkLst>
        </pc:picChg>
        <pc:picChg chg="del">
          <ac:chgData name="Mroczek Alicja" userId="b841587b-d99a-453c-8889-20fc2cc559fa" providerId="ADAL" clId="{0C8BC066-8363-41D2-A769-6A20080F47E7}" dt="2025-05-26T09:43:34.136" v="1285" actId="478"/>
          <ac:picMkLst>
            <pc:docMk/>
            <pc:sldMk cId="1927145186" sldId="445"/>
            <ac:picMk id="7" creationId="{3E9A3AF6-EB69-5E38-F37E-9FEB59F906E2}"/>
          </ac:picMkLst>
        </pc:picChg>
        <pc:picChg chg="add mod">
          <ac:chgData name="Mroczek Alicja" userId="b841587b-d99a-453c-8889-20fc2cc559fa" providerId="ADAL" clId="{0C8BC066-8363-41D2-A769-6A20080F47E7}" dt="2025-05-26T09:44:15.466" v="1312" actId="1038"/>
          <ac:picMkLst>
            <pc:docMk/>
            <pc:sldMk cId="1927145186" sldId="445"/>
            <ac:picMk id="8" creationId="{38C16FC1-EC44-B443-0CC3-73D6FB8AF66C}"/>
          </ac:picMkLst>
        </pc:picChg>
      </pc:sldChg>
      <pc:sldChg chg="addSp delSp modSp add mod">
        <pc:chgData name="Mroczek Alicja" userId="b841587b-d99a-453c-8889-20fc2cc559fa" providerId="ADAL" clId="{0C8BC066-8363-41D2-A769-6A20080F47E7}" dt="2025-05-26T09:48:16.030" v="1971" actId="1035"/>
        <pc:sldMkLst>
          <pc:docMk/>
          <pc:sldMk cId="580816729" sldId="446"/>
        </pc:sldMkLst>
        <pc:spChg chg="mod">
          <ac:chgData name="Mroczek Alicja" userId="b841587b-d99a-453c-8889-20fc2cc559fa" providerId="ADAL" clId="{0C8BC066-8363-41D2-A769-6A20080F47E7}" dt="2025-05-26T09:48:11.070" v="1960" actId="1076"/>
          <ac:spMkLst>
            <pc:docMk/>
            <pc:sldMk cId="580816729" sldId="446"/>
            <ac:spMk id="5" creationId="{E733C5C9-3747-D1D6-8DC2-7BC8BAA122CD}"/>
          </ac:spMkLst>
        </pc:spChg>
        <pc:picChg chg="add mod">
          <ac:chgData name="Mroczek Alicja" userId="b841587b-d99a-453c-8889-20fc2cc559fa" providerId="ADAL" clId="{0C8BC066-8363-41D2-A769-6A20080F47E7}" dt="2025-05-26T09:48:13.750" v="1966" actId="1035"/>
          <ac:picMkLst>
            <pc:docMk/>
            <pc:sldMk cId="580816729" sldId="446"/>
            <ac:picMk id="3" creationId="{AE51C695-159C-C753-3FCB-0F66C1ED63DF}"/>
          </ac:picMkLst>
        </pc:picChg>
        <pc:picChg chg="del">
          <ac:chgData name="Mroczek Alicja" userId="b841587b-d99a-453c-8889-20fc2cc559fa" providerId="ADAL" clId="{0C8BC066-8363-41D2-A769-6A20080F47E7}" dt="2025-05-26T09:44:46.733" v="1315" actId="478"/>
          <ac:picMkLst>
            <pc:docMk/>
            <pc:sldMk cId="580816729" sldId="446"/>
            <ac:picMk id="4" creationId="{BF4C3951-6D1C-C8FC-9ABE-AE09230AD0B0}"/>
          </ac:picMkLst>
        </pc:picChg>
        <pc:picChg chg="add mod modCrop">
          <ac:chgData name="Mroczek Alicja" userId="b841587b-d99a-453c-8889-20fc2cc559fa" providerId="ADAL" clId="{0C8BC066-8363-41D2-A769-6A20080F47E7}" dt="2025-05-26T09:48:16.030" v="1971" actId="1035"/>
          <ac:picMkLst>
            <pc:docMk/>
            <pc:sldMk cId="580816729" sldId="446"/>
            <ac:picMk id="7" creationId="{03E32AA9-8249-D313-996B-47BC8C42452D}"/>
          </ac:picMkLst>
        </pc:picChg>
        <pc:picChg chg="del">
          <ac:chgData name="Mroczek Alicja" userId="b841587b-d99a-453c-8889-20fc2cc559fa" providerId="ADAL" clId="{0C8BC066-8363-41D2-A769-6A20080F47E7}" dt="2025-05-26T09:44:47.797" v="1316" actId="478"/>
          <ac:picMkLst>
            <pc:docMk/>
            <pc:sldMk cId="580816729" sldId="446"/>
            <ac:picMk id="8" creationId="{38C16FC1-EC44-B443-0CC3-73D6FB8AF66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40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2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18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43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0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976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15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31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44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00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3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3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442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20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55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379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389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91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334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91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47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70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816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947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2997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57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44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15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550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3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38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9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76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2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5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skp21.mssf.cz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cz-pl.eu/zamery/prihlaseni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3.png"/><Relationship Id="rId5" Type="http://schemas.openxmlformats.org/officeDocument/2006/relationships/image" Target="../media/image4.jpe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image" Target="../media/image4.jpe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3.png"/><Relationship Id="rId5" Type="http://schemas.openxmlformats.org/officeDocument/2006/relationships/image" Target="../media/image4.jpeg"/><Relationship Id="rId10" Type="http://schemas.openxmlformats.org/officeDocument/2006/relationships/image" Target="../media/image22.sv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mery/prihlaseni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80789" y="2236659"/>
            <a:ext cx="114522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OLOMOUC, 26. 5. 2025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BEE377-F5C3-0916-D8B8-A474C7AAA08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6"/>
              </p:ext>
            </p:extLst>
          </p:nvPr>
        </p:nvGraphicFramePr>
        <p:xfrm>
          <a:off x="394283" y="937443"/>
          <a:ext cx="11406914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obdržení stanoviska JS k projektovému záměru může žadatel začít vyplňovat žádost o podporu. Za tímto účelem je nutné zřídit si účet na https://mseu.mssf.cz a vyplnit všechny nezbytné identifikační údaje.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pomocí monitorovacího systému v elektronické podobě. Předložení žádosti vyžaduje její podepsání kvalifikovaným elektronickým podpisem zástupce vedoucího partnera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stisknutí tlačítka pro podání žádosti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Všichni příjemci jsou povinni mít kvalifikovaný elektronický podpis ve všech fázích projektového cyklu.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 s žádostí o podporu je třeba doložit veškeré povinné přílohy. Podrobné informace k vyplnění jednotlivých příloh se nachází v příloze č. 11 příručky (pro české partnery) a příloze č. 12 příručky (pro polské partnery).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Změna v novém programu: samostatný generátor </a:t>
                      </a:r>
                      <a:r>
                        <a:rPr kumimoji="0" lang="cs-CZ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otrzymaniu opinii WS do propozycji projektowej, wnioskodawca może przystąpić do wypełniania wniosku o dofinansowanie. W tym celu konieczne jest założenie konta na 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https://mseu.mssf.cz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wypełnienie wszystkich niezbędnych danych identyfikacyjnych.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 się za pomocą systemu monitorującego w wersji elektronicznej. Do złożenia wniosku niezbędne jest podpisanie go kwalifikowanym podpisem elektronicznym 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naciśnięcie przycisku żądania do złożenia wniosku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Wszyscy beneficjenci są zobowiązani do posiadania kwalifikowalnego podpisu elektronicznego niezbędnego do realizacji i rozliczania projektu.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wniosku o dofinansowanie należy dołączyć wszystkie załączniki obowiązkowe. Szczegółowe informacje dotyczące wypełniania poszczególnych załączników znajdują się w załączniku podręcznika nr 11 (dla partnerów czeskich) i załączniku nr 12 podręcznika (dla partnerów polskich).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Zmiana w nowym Programie: osobny generator dotyczący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budżetu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ŽÁDOST O PODPORU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>
                <a:solidFill>
                  <a:srgbClr val="FF6600"/>
                </a:solidFill>
                <a:latin typeface="Arial" charset="0"/>
                <a:cs typeface="Arial" charset="0"/>
              </a:rPr>
              <a:t>WNIOSEK O DOFINASOWANIE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1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elektronicky prostřednictvím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https://iskp21.mssf.cz</a:t>
                      </a:r>
                      <a:endParaRPr lang="cs-CZ" sz="2000" b="1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 žádosti jsou přikládány povinné přílohy, zejména pak rozpočet projektu exportovaný </a:t>
                      </a:r>
                      <a:b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 Generátoru rozpočtu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https://cz-pl.eu/zamery/prihlaseni.html</a:t>
                      </a: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składany jest elektroniczne za pośrednictwem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https://iskp21.mssf.cz</a:t>
                      </a:r>
                      <a:endParaRPr lang="pl-PL" sz="2000" b="1" noProof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wniosku należy dołączyć obowiązkowe załączniki, w szczególności budżet projektu wyeksportowany z Generatora budżetu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přílohy</a:t>
            </a:r>
            <a:r>
              <a:rPr lang="pl-PL" sz="2000" b="1">
                <a:solidFill>
                  <a:srgbClr val="000099"/>
                </a:solidFill>
                <a:latin typeface="Arial" charset="0"/>
                <a:cs typeface="Arial" charset="0"/>
              </a:rPr>
              <a:t> / </a:t>
            </a:r>
            <a:r>
              <a:rPr kumimoji="0" lang="pl-PL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Obowiązkowe załączniki</a:t>
            </a:r>
            <a:endParaRPr lang="cs-CZ" sz="20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" y="5735727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8" y="5726060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23829"/>
              </p:ext>
            </p:extLst>
          </p:nvPr>
        </p:nvGraphicFramePr>
        <p:xfrm>
          <a:off x="164592" y="1231715"/>
          <a:ext cx="118872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K žádosti jsou přikládány povinné přílohy</a:t>
                      </a:r>
                      <a:r>
                        <a:rPr lang="pl-PL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cs-CZ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Společné přílohy předkládané za celý projekt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Přílohy předkládané českými partnery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Přílohy předkládané polskými partnery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Přílohy pro projekty, realizující stavební práce nebo terénní úpravy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Specifické přílohy pro vybrané typy projektů </a:t>
                      </a: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viz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kapitola B.3 Příručky pro žadatele a přílohy č. 11 a 12 Příručky pro žadatele  ).</a:t>
                      </a: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Do wniosku należy dołączyć obowiązkowe załączniki:</a:t>
                      </a:r>
                      <a:endParaRPr kumimoji="0" lang="pl-PL" sz="20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endParaRPr kumimoji="0" lang="pl-PL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Wspólne załączniki, które należy złożyć dla całego projektu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składane przez partnerów czeskich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składane przez partnerów polskich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do projektów, obejmujących prace budowlane lub prace terenowe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Specyficzne załączniki dla wybranych rodzaju projektów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(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więcej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rozdział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B.3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Podręcznika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Wnioskodawcy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oraz </a:t>
                      </a:r>
                      <a:r>
                        <a:rPr kumimoji="0" lang="pl-PL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nr 11 i 12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Podręcznika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Wnioskodawcy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pl-PL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)</a:t>
                      </a: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13352"/>
            <a:ext cx="1167023" cy="116702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E6C66E-70CA-4556-777B-078EEE698E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4" y="5791844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" y="5735727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8" y="5726060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13352"/>
            <a:ext cx="1167023" cy="116702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E6C66E-70CA-4556-777B-078EEE698E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4" y="5791844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44" y="262916"/>
            <a:ext cx="10810642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rozpočtu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4FBD03-4177-DDF4-D539-253D4AE1468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-1384" b="1384"/>
          <a:stretch/>
        </p:blipFill>
        <p:spPr>
          <a:xfrm>
            <a:off x="72548" y="1734532"/>
            <a:ext cx="5780709" cy="26395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F7A1DB-2ACF-9252-FA3C-40E36E97FBE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8129" t="29310" r="18859" b="18276"/>
          <a:stretch/>
        </p:blipFill>
        <p:spPr>
          <a:xfrm>
            <a:off x="5834035" y="1764000"/>
            <a:ext cx="6215406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5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" y="5735727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8" y="5726060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3685"/>
            <a:ext cx="1167023" cy="116702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E6C66E-70CA-4556-777B-078EEE698E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4" y="5791844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44" y="262916"/>
            <a:ext cx="10810642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rozpočtu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BC7D0BF-20B2-9530-CB90-9F5A204344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54" y="1873723"/>
            <a:ext cx="5967027" cy="27373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9A3AF6-EB69-5E38-F37E-9FEB59F906E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8" t="26170" r="17841" b="19529"/>
          <a:stretch/>
        </p:blipFill>
        <p:spPr>
          <a:xfrm>
            <a:off x="5967027" y="1904573"/>
            <a:ext cx="6206119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" y="5735727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8" y="5726060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3685"/>
            <a:ext cx="1167023" cy="116702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E6C66E-70CA-4556-777B-078EEE698E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4" y="5791844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44" y="262916"/>
            <a:ext cx="10810642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rozpočtu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4C3951-6D1C-C8FC-9ABE-AE09230AD0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31" y="1644735"/>
            <a:ext cx="5908273" cy="2817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8C16FC1-EC44-B443-0CC3-73D6FB8AF66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8114" t="43831" r="17221" b="-12750"/>
          <a:stretch/>
        </p:blipFill>
        <p:spPr>
          <a:xfrm>
            <a:off x="5910472" y="1644735"/>
            <a:ext cx="6258526" cy="34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" y="5735727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8" y="5726060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3685"/>
            <a:ext cx="1167023" cy="116702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E6C66E-70CA-4556-777B-078EEE698E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4" y="5791844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54" y="171504"/>
            <a:ext cx="10810642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rozpočtu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E51C695-159C-C753-3FCB-0F66C1ED63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2516" y="866533"/>
            <a:ext cx="6693031" cy="24209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E32AA9-8249-D313-996B-47BC8C42452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52" t="44144" r="17554" b="11283"/>
          <a:stretch/>
        </p:blipFill>
        <p:spPr>
          <a:xfrm>
            <a:off x="2532352" y="3325200"/>
            <a:ext cx="6954454" cy="24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132583"/>
          <a:ext cx="11475952" cy="57272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5727227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zaměstnance - jednotkové náklady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Zaměstnanci jsou rozřazeni do 3 pracovních profilů určených náročností pracovních činností.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každý pracovní profil je stanovena mzdová sazba (hodinová/měsíční). Sazby jsou různé pro české a polské příjemce.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Způsobilé náklady jsou dány součinem odpracovaných hodin/měsíců a příslušné mzdové sazby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Jako poklad pro kontrolu jsou požadovány pracovní výkazy (</a:t>
                      </a:r>
                      <a:r>
                        <a:rPr kumimoji="0" lang="cs-CZ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timesheety</a:t>
                      </a: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personelu - stawki jednostkowe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Pracownicy są klasyfikowani w 3 profilach zawodowych określanych na podstawie trudności wykonywanych czynności.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wynagrodzenia (godzinowa/miesięczna) jest ustalana dla każdego profilu zawodowego.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są różne dla odbiorców czeskich i polskich.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kwalifikowalne są określane jako iloczyn przepracowanych godzin/miesięcy i obowiązującej stawki wynagrodzenia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Karty czasu pracy są wymagane jako dokument do kontroli (</a:t>
                      </a:r>
                      <a:r>
                        <a:rPr kumimoji="0" lang="pl-PL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timesheets</a:t>
                      </a: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D32A3236-B1D5-4941-ACB7-0EC5B348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rozpočtu </a:t>
            </a:r>
            <a:r>
              <a:rPr lang="cs-CZ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</a:t>
            </a:r>
            <a:r>
              <a:rPr lang="cs-CZ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81B339-572B-ECB0-FAD6-AF40846A1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232377"/>
              </p:ext>
            </p:extLst>
          </p:nvPr>
        </p:nvGraphicFramePr>
        <p:xfrm>
          <a:off x="379379" y="1109711"/>
          <a:ext cx="11421818" cy="41021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1353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02110">
                <a:tc>
                  <a:txBody>
                    <a:bodyPr/>
                    <a:lstStyle/>
                    <a:p>
                      <a:pPr algn="l"/>
                      <a:r>
                        <a:rPr kumimoji="0" lang="cs-CZ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11_25_018</a:t>
                      </a:r>
                    </a:p>
                    <a:p>
                      <a:pPr algn="l"/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Integrovaný záchranný systém a životní prostředí</a:t>
                      </a:r>
                    </a:p>
                    <a:p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11_25_018</a:t>
                      </a:r>
                    </a:p>
                    <a:p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1 </a:t>
                      </a:r>
                      <a:r>
                        <a:rPr kumimoji="0" lang="pl-PL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 system ratownictwa i środowisko</a:t>
                      </a:r>
                      <a:endParaRPr kumimoji="0" lang="pl-PL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cs-CZ" sz="2200" b="1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2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1.2 </a:t>
                      </a:r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Koordinovanější přístup k ochraně životního prostředí v česko-polském pohraničí</a:t>
                      </a:r>
                    </a:p>
                    <a:p>
                      <a:pPr algn="l"/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szczegółowy nr 1.2 </a:t>
                      </a:r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Bardziej skoordynowane podejście do ochrony środowiska na pograniczu czesko-polskim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Bardziej skoordynowane podejście do ochrony środowiska na pograniczu czesko-polskim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30727"/>
            <a:ext cx="2930116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76" y="570216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27409"/>
              </p:ext>
            </p:extLst>
          </p:nvPr>
        </p:nvGraphicFramePr>
        <p:xfrm>
          <a:off x="513708" y="1276984"/>
          <a:ext cx="11418097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787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65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Min. kwota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Maks. kwota EFRR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kolová /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5 .11. 2025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11. 3. 2026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4 920 568 €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60 000 € (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neinv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 nebo 80 000 € (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/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 nie jest określona.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2164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E79AC3F-6E5C-BBB2-275B-34A74656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1" y="102393"/>
            <a:ext cx="11275824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5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784034"/>
            <a:ext cx="11452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</a:t>
            </a:r>
            <a:r>
              <a:rPr lang="cs-CZ" sz="88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cz-pl.eu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82" y="5469653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93064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cs-CZ" sz="1500" b="1" kern="120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OPRÁVNĚNÍ ŽADATELÉ A PROJEKTOVÍ PARTNEŘI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 činné v oblasti ochrany životního prostředí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výzkumné instituce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agrární / zemědělské komory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UPRAWNIENI WNIOSKODAWCY I PARTNERZY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 działające w obszarze ochrony środowiska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edukacyjne, w tym uczelnie wyższe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badawcze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 rolnicze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5470248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55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42570"/>
              </p:ext>
            </p:extLst>
          </p:nvPr>
        </p:nvGraphicFramePr>
        <p:xfrm>
          <a:off x="390803" y="1280410"/>
          <a:ext cx="11410394" cy="4145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Koncepční aktivity zaměřené na plánování a přípravu opatření pro zadržování vody v krajině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Cílem tohoto typu aktivit je podpořit přeshraniční spolupráci subjektů při společném plánování a přípravě přírodě blízkých opatření pro zadržování vody v krajině.</a:t>
                      </a: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Konkrétně jsou podporovány následující aktivity: </a:t>
                      </a: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výměna zkušeností a dobré praxe v oblasti zadržování vody </a:t>
                      </a:r>
                      <a:b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krajině a prevence vzniku povodní</a:t>
                      </a: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zpracování konkrétních společných návrhů řešení v oblasti zadržování vody v krajině, které slouží protipovodňové ochraně vč. přípravy související projektové dokumentace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koncepcyjne związane z planowaniem </a:t>
                      </a:r>
                      <a:b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przygotowaniem rozwiązań, których celem jest retencja wody w terenie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Celem tego typu działań jest wspieranie współpracy transgranicznej podmiotów w zakresie wspólnego planowania i przygotowywania przyjaznych dla przyrody działań retencji wody w terenie.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szczególności wspierane są następujące przedsięwzięcia: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wymiana doświadczeń i dobrych praktyk w zakresie retencji wody </a:t>
                      </a:r>
                      <a:b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terenie w zakresie zapobiegania powodziom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opracowanie wspólnych propozycji rozwiązań w zakresie retencji wody w terenie, które służą ochronie przeciwpowodziowej, w tym przygotowanie powiązanej dokumentacji projektowej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73578" y="6084210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3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54090"/>
              </p:ext>
            </p:extLst>
          </p:nvPr>
        </p:nvGraphicFramePr>
        <p:xfrm>
          <a:off x="330473" y="1285075"/>
          <a:ext cx="1153105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74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Terénní opatření zaměřená na realizaci opatření pro zadržování vody v krajině</a:t>
                      </a:r>
                    </a:p>
                    <a:p>
                      <a:pPr marL="342900" lvl="0" indent="-342900" algn="ctr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Tento typ aktivit má spíš investiční charakter. Realizovaná opatření musí být přírodě blízká a přispívat ke zmírnění následků intenzivních dešťových srážek.</a:t>
                      </a: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Podporována jsou tato opatření:</a:t>
                      </a:r>
                    </a:p>
                    <a:p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podpora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bioretence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(ochrana a obnova lesa s cílem zmírňování následků intenzivních dešťových srážek, louky, mokřady apod.)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investice do přírodě blízkých systémů pro zachytávání dešťové vody (tůně, zatravněné průlehy a příkopy apod.)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revitalizace vodních toků s cílem obnovení přirozené funkce vodních ekosystémů a zvýšení jejich retenčních schopností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terenowe, których celem jest retencja wody w terenie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Ten typ działań ma charakter inwestycyjny. Realizowane przedsięwzięcia muszą być przyjazne przyrodzie oraz przyczyniać się do złagodzenia skutków intensywnych opadów deszczu.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następujące działania: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wspieranie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bioretencji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(ochrona i odtwarzanie lasów w celu łagodzenia skutków intensywnych opadów deszczu, łąki, mokradła itp.)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inwestycje w naturalne (bliskie przyrodzie) systemy zbierania wody deszczowej (sadzawki, trawiaste wąwozy, rowy itp.)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rewitalizacja cieków wodnych w celu przywrócenia naturalnej funkcji ekosystemów wodnych i zwiększenia ich zdolności retencyjnych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3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59" y="5675349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36" y="5717832"/>
            <a:ext cx="765069" cy="11419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503644"/>
              </p:ext>
            </p:extLst>
          </p:nvPr>
        </p:nvGraphicFramePr>
        <p:xfrm>
          <a:off x="390802" y="1280410"/>
          <a:ext cx="11585607" cy="41376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99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56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projektu nesmí dojít k šíření invazních druhů.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➢ Týká se pouze staveb, kde dochází k přesunům zeminy.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Projektem nemůže dojít k nežádoucímu záboru zemědělské půdy.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Jedná-li se o stavbu v okolí lesa, musí projekt minimalizovat své případné negativní vedlejší efekty na lesní pozemky.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staveb a opatření na podporu zadržování vody v krajině nedojde vlivem projektu ke zhoršení odtokových poměrů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které se nachází uvnitř nebo v blízkosti sítě chráněných oblastí Natura 2000, budou podpořeny pouze tehdy, bude-li vyloučen jejich negativní dopad na tyto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projektu nie może dochodzić do rozprzestrzeniania się gatunków inwazyjnych.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➢ Dotyczy to tylko budów, w przypadku których następuje     przeniesienie ziemi.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wyniku projektu nie może dochodzić do żadnego niepożądanego zaboru gruntów rolnych.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budowa jest w pobliżu lasu, projekt musi minimalizować swoje potencjalne negatywne oddziaływanie na grunty leśne.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budowli i działań sprzyjających retencji wody </a:t>
                      </a:r>
                      <a:b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krajobrazie projekt nie spowoduje pogorszenia warunków odpływu wody.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zlokalizowane w obrębie lub w pobliżu sieci obszarów chronionych Natura 2000, otrzymają wsparcie tylko wtedy, gdy zostanie wykluczony ich negatywny wpływ na te obszary.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6638" y="5715162"/>
            <a:ext cx="1077403" cy="10774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4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28554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9812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1227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 projekt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uvést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 podporu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relevantní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Zelená infrastruktura vybudovaná nebo modernizovaná v souvislosti s přizpůsobováním se změnám klimatu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Počet obyvatel, kteří mají prospěch z realizovaných terénních opatření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 po dokončení projektu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přílohy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č. 17 a 18 Příručky pro žadatele).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produktu: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Zielona infrastruktura wybudowana lub zmodernizowana w celu przystosowania się do zmian klimatu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rezultatu: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Liczba ludności, która korzysta z wdrożonych działań terenowych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 po zakończeniu projektu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dotyczące wskaźników (patrz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 17 i 18 Podręcznika wnioskodawcy).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5B3834A1-CA9A-44A2-F89E-EDDA4FB5F530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03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12332"/>
              </p:ext>
            </p:extLst>
          </p:nvPr>
        </p:nvGraphicFramePr>
        <p:xfrm>
          <a:off x="379379" y="1109711"/>
          <a:ext cx="11421818" cy="41021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1353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02110">
                <a:tc>
                  <a:txBody>
                    <a:bodyPr/>
                    <a:lstStyle/>
                    <a:p>
                      <a:pPr algn="l"/>
                      <a:r>
                        <a:rPr kumimoji="0" lang="cs-CZ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11_25_019</a:t>
                      </a:r>
                    </a:p>
                    <a:p>
                      <a:pPr algn="l"/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3 Doprava</a:t>
                      </a:r>
                    </a:p>
                    <a:p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11_25_019</a:t>
                      </a:r>
                    </a:p>
                    <a:p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3 </a:t>
                      </a:r>
                      <a:r>
                        <a:rPr kumimoji="0" lang="pl-PL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Transport</a:t>
                      </a:r>
                      <a:endParaRPr kumimoji="0" lang="pl-PL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cs-CZ" sz="2200" b="1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2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3.1 </a:t>
                      </a:r>
                    </a:p>
                    <a:p>
                      <a:pPr algn="l"/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Zvýšení přeshraniční mobility v česko-polském pohraničí</a:t>
                      </a:r>
                    </a:p>
                    <a:p>
                      <a:pPr algn="l"/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szczegółowy nr 3.1 </a:t>
                      </a:r>
                    </a:p>
                    <a:p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Zwiększenie mobilności transgranicznej na pograniczu czesko-polskim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30727"/>
            <a:ext cx="2930116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2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76" y="570216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291125"/>
              </p:ext>
            </p:extLst>
          </p:nvPr>
        </p:nvGraphicFramePr>
        <p:xfrm>
          <a:off x="513708" y="1276984"/>
          <a:ext cx="11418097" cy="42651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787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65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Min. kwota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Maks. kwota EFRR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kolová /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5 .11. 2025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11. 3. 2026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1 655 330 €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60 000 €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/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 nie jest określona.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2164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A1CFBBF3-01ED-28BE-632B-911DBFCA45CC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5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15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469653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6230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cs-CZ" sz="1500" b="1" kern="120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OPRÁVNĚNÍ ŽADATELÉ A PROJEKTOVÍ PARTNEŘI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vlastníci, správci železniční infrastruktury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podnikatelské subjekty v oblasti přepravy zboží/logistiky/osob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UPRAWNIENI WNIOSKODAWCY I PARTNERZY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właściciele, zarządcy infrastruktury kolejowej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 gospodarcze działające w obszarze transportu towarów/logistyki/osób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470248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1DBDE57-6130-5E74-9D6C-FE098647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60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11321"/>
              </p:ext>
            </p:extLst>
          </p:nvPr>
        </p:nvGraphicFramePr>
        <p:xfrm>
          <a:off x="279870" y="1329125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výzvy jsou podporována opatření pro vznik a rozvoj služeb v přeshraniční veřejné dopravě a v přeshraniční individuální bezemisní a nízkoemisní dopravě, např: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zavádění přeshraničních tarifních / jízdenkových schémat,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 koordinace jízdních řádů,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pilotní zavádění přeshraničních linek veřejné dopravy, např. autobusových, vlakových (v rámci této aktivity není způsobilé pořízení vozidel),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zřízení veřejných elektrických dobíjecích stanic pro nízkoemisní a bezemisní vozidla v blízkosti silničních tahů, které jsou využívány pro účely přeshraniční mobility.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naboru wspierane są przedsięwzięcia mające na celu stworzenie lub rozwój usług w transgranicznej komunikacji publicznej oraz w transgranicznym indywidualnym transporcie bezemisyjnym i niskoemisyjnym np.: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wprowadzenie transgranicznych schematów taryfowych/biletowych,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transgraniczna koordynacja rozkładów jazdy,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pilotażowe wprowadzenie transgranicznych linii transportu publicznego, np. autobusowych, kolejowych (zakup pojazdów nie jest kwalifikowalny w ramach tego działania),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utworzenie publicznych stacji ładowania elektrycznego dla pojazdów nisko- i bezemisyjnych w pobliżu tras drogowych wykorzystywanych do celów mobilności transgranicznej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73578" y="6084210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C012E43B-56A3-3D51-4BA0-41518635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6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456084"/>
              </p:ext>
            </p:extLst>
          </p:nvPr>
        </p:nvGraphicFramePr>
        <p:xfrm>
          <a:off x="330473" y="1285075"/>
          <a:ext cx="1153105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74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budou rovněž opatření na digitalizaci v přeshraniční silniční a železniční dopravě s cílem zvýšení její bezpečnosti a plynulosti (např.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meteohlásky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nebo dopravní telematika). Předmětem opatření není modernizace silnice ani železnice.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Dofinansowywane będą także działania związane z cyfryzacją w transgranicznym transporcie drogowym i kolejowym w celu podniesienia bezpieczeństwa i płynności ruchu (np. komunikaty meteorologiczne lub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telematyka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transportu). Przedmiotem tego typu działania nie jest modernizacja drogi lub linii kolejowej.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04A83E8-EC46-D2D5-71A5-52535322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6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/>
          <a:lstStyle/>
          <a:p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 území / </a:t>
            </a:r>
            <a:r>
              <a:rPr kumimoji="0" lang="pl" sz="2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Obszar wsparcia</a:t>
            </a:r>
            <a:endParaRPr lang="cs-CZ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4BCC3C-3ADC-4EE8-8145-54AE44AA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11" y="890026"/>
            <a:ext cx="6873768" cy="485704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47DC44A-3D4A-41DE-848E-2FB8A8919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66509"/>
              </p:ext>
            </p:extLst>
          </p:nvPr>
        </p:nvGraphicFramePr>
        <p:xfrm>
          <a:off x="330473" y="1285075"/>
          <a:ext cx="1153105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74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PŘÍKLADY MOŽNYCH PROJEKTŮ 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</a:t>
                      </a:r>
                      <a:r>
                        <a:rPr kumimoji="0" lang="cs-CZ" sz="1400" b="0" i="0" u="sng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meteohlásky</a:t>
                      </a: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silnicích v blízkosti hranice: 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montáž</a:t>
                      </a:r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meteostanic</a:t>
                      </a:r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české a polské straně v blízkosti silničního hraničního přechodu, nákup a instalace zařízení, vytvoření mechanismu sdílení informací a stanovení komunikačních pravidel pro případnou koordinaci údržby, uzavírek nebo řešení nenadálých situací)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veřejnou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podporu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se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jednat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nebude</a:t>
                      </a: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přeshraniční dopravní telematiky: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montáž telematických infotabulí u silnic nebo zastávek veřejné dopravy a vznik systému řízení dopravy v pohraničí pomocí těchto tabulí).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nepůjde o veřejnou podporu z důvodu, že infrastruktura nebude spojena s výkonem hospodářské činnosti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PRZYKŁADY MOŻLIWYCH PROJEKTÓW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komunikaty meteorologiczne w pobliżu granicy: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(instalacja stacji meteorologicznych po stronie czeskiej i polskiej w pobliżu drogowego przejścia granicznego, zakup i instalacja sprzętu, stworzenie mechanizmu wymiany informacji i ustalenie zasad komunikacji w celu ewentualnej koordynacji prac konserwacyjnych,  zamknięć lub sytuacji awaryjnych)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obejmuje pomocy publicznej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</a:t>
                      </a:r>
                      <a:r>
                        <a:rPr kumimoji="0" lang="cs-CZ" sz="1400" b="0" i="0" u="sng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telematyki</a:t>
                      </a: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transportu </a:t>
                      </a:r>
                      <a:r>
                        <a:rPr kumimoji="0" lang="cs-CZ" sz="1400" b="0" i="0" u="sng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transgranicznego</a:t>
                      </a: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(montaż tablic informacyjnych telematycznych na drogach lub przystankach komunikacji publicznej oraz stworzenie systemu zarządzania ruchem drogowym w strefie przygranicznej z wykorzystaniem tych tablic).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będzie to wsparcie publiczne, ponieważ infrastruktura nie będzie powiązana z prowadzeniem działalności gospodarczej.</a:t>
                      </a:r>
                      <a:endParaRPr kumimoji="0" lang="pl-PL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04A83E8-EC46-D2D5-71A5-52535322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97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50838"/>
              </p:ext>
            </p:extLst>
          </p:nvPr>
        </p:nvGraphicFramePr>
        <p:xfrm>
          <a:off x="330740" y="1285075"/>
          <a:ext cx="11530787" cy="4160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47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PŘÍKLADY MOŽNYCH PROJEKTŮ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vzniku a rozvoje služeb v přeshraniční veřejné dopravě: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zřízení integrované přeshraniční síťové jízdenky)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může se jednat o veřejnou podporu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(koordinace jízdních řádů, tak aby se zlepšily návaznosti přeshraničních spojů veřejné dopravy)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Nebude se jednat o veřejnou podporu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(pilotní projekty zřízení přeshraničních linek veřejné dopravy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koordinace jízdních řádů)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může se jednat o veřejnou podporu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 vzniku a rozvoje služeb v přeshraniční individuální bezemisní a nízkoemisní dopravě:</a:t>
                      </a: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zřízení veřejných elektrických dobíjecích stanic pro elektrovozidla v blízkosti silničních přeshraničních tahů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tomto případě jde jednoznačně o veřejnou podporu </a:t>
                      </a:r>
                      <a:endParaRPr kumimoji="0" lang="cs-CZ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PRZYKŁADY MOŻLIWYCH PROJEKTÓW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stworzenia i rozwoju transgranicznych usług transportu publicznego: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(utworzenie zintegrowanego transgranicznego biletu sieciowego)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może to być pomoc publiczna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sng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(koordynacja rozkładów jazdy w celu poprawy łączności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transgranicznych połączeń transportu publicznego) </a:t>
                      </a: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nie będzie to pomoc publiczna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1" u="sng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(pilotażowe wprowadzenie transgranicznych linii transportu publicz.)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może to być pomoc publiczna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mający na celu stworzenie i rozwój usług w zakresie transgranicznego transportu indywidualnego zeroemisyjnego i niskoemisyjnego: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utworzenie publicznych stacji ładowania pojazdów elektrycznych w pobliżu dróg transgranicznych – </a:t>
                      </a: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jednoznaczna pomoc publiczna</a:t>
                      </a:r>
                      <a:endParaRPr kumimoji="0" lang="pl-PL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04A83E8-EC46-D2D5-71A5-52535322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51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59" y="5675349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36" y="5717832"/>
            <a:ext cx="765069" cy="11419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04073"/>
              </p:ext>
            </p:extLst>
          </p:nvPr>
        </p:nvGraphicFramePr>
        <p:xfrm>
          <a:off x="390802" y="1280410"/>
          <a:ext cx="11585607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99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56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Některé specifické podmínky: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nákup vozidel nejsou způsobilé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případě nově zavaděných přeshraničních linek veřejné dopravy je jedním z cílů otestovat potenciál daného přeshraničního dopravního spojení. Jedná se tedy o aktivity, které mají pilotní charakter a rizikovou udržitelnost, proto se jich netýká podmínka udržitelnosti 5 let po ukončení projektu.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které se nachází uvnitř nebo v blízkosti sítě chráněných oblastí Natura 2000, budou podpořeny pouze tehdy, bude-li vyloučen jejich negativní dopad na tyto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Niektóre 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zakupu pojazdów nie są kwalifikowalne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nowo wprowadzonych transgranicznych linii transportu publicznego jednym z celów jest przetestowanie potencjału transgranicznego danego połączenia transportowego. Działania te są zatem działaniami pilotażowymi i wiążą się z ryzykiem trwałości (albo trwałością objętą ryzykiem), a zatem nie podlegają warunkowi trwałości 5 lat po zakończeniu projektu.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zlokalizowane w obrębie lub w pobliżu sieci obszarów chronionych Natura 2000, otrzymają wsparcie tylko wtedy, gdy zostanie wykluczony ich negatywny wpływ na te obszary.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6638" y="5715162"/>
            <a:ext cx="1077403" cy="10774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DB1AB241-A447-717C-6918-1DDF8D67224B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5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86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59" y="5675349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36" y="5717832"/>
            <a:ext cx="765069" cy="11419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197976"/>
              </p:ext>
            </p:extLst>
          </p:nvPr>
        </p:nvGraphicFramePr>
        <p:xfrm>
          <a:off x="390802" y="1280410"/>
          <a:ext cx="11585607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99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56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Podmínky veřejné podpory: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Pokud aktivity obsažené v projektu zakládají veřejnou podporu (bude identifikována veřejná podpora), platí: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Je-li identifikována veřejná podpora na úrovni příjemce, je postupováno v souladu s čl. 20 GBER nebo na základě podpory v režimu de minimis.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Je-li veřejná podpora přenesena na subjekt jiný než příjemce (např. subjekt zajišťující pro příjemce příslušnou službu), bude veřejná podpora řešena v souladu s čl. 20a GBER, případně poskytnutím podpory v režimu de minimis.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Podrobnější informace lze nalézt v kapitole A.7 a souvisejících přílohách Příručky pro žadatele.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Warunki pomocy publicznej: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działania będące częścią projektu obejmują pomoc publiczną (lub w przypadku stwierdzenia pomocy publicznej) stosuje się następujące zasady: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pomoc publiczna zostanie zidentyfikowana na poziomie beneficjenta postępuje się zgodnie z art. 20 GBER lub w ramach trybu de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minimis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pomoc publiczna zostanie przeniesiona na podmiot inny niż beneficjent (np. podmiot świadczący odpowiednią usługę na rzecz beneficjenta), pomoc publiczna będzie rozpatrywana zgodnie z art. 20a GBER, lub poprzez przyznanie pomocy de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minimis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znajdują się w rozdziale A.7 i powiązanych załącznikach Podręcznika wnioskodawcy.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6638" y="5715162"/>
            <a:ext cx="1077403" cy="10774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DB1AB241-A447-717C-6918-1DDF8D67224B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5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35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902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9812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1227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 projekt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uvést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 podporu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 výsledku: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 po dokončení projektu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přílohy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č. 17 a 18 Příručky pro žadatele).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wskaźniki dla projektu we wniosku o dofinansowanie.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produktu: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rezultatu: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 po zakończeniu projektu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dotyczące wskaźników (patrz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 17 i 18 Podręcznika wnioskodawcy).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C5058CBC-A892-C682-5973-1AE1C230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66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předložení žádosti o podporu</a:t>
            </a:r>
            <a:b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Warunki złożenia wniosku o dofinansowanie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011" y="5469653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186956"/>
          <a:ext cx="11410394" cy="420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 být předložen projektový záměr, na který žádost o podporu navazuje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Závazná dokumentace: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Výzva č. 11_25_018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Příručka pro žadatele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Metodika kontroly a hodnocení žádostí o podporu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Průvodce vyplněním žádosti </a:t>
                      </a: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(pro daný specifický cíl)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Příručka pro příjemce </a:t>
                      </a: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(veřejné zakázky, publicita apod.)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 być złożona propozycja projektowa, do której wniosek o dofinansowanie nawiązuje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Wiążąca dokumentacja: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Nabór nr 11_25_018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Podręcznik dla Wnioskodawcy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Metodyka kontroli i oceny wniosków </a:t>
                      </a:r>
                      <a:b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Instrukcja wypełniania wniosku 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(dla danego celu szczegółowego)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Podręcznik Beneficjenta 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(zamówienia publiczne, promocja itp.)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447278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6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537" y="5720211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35023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Konzultace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Konsultacje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697363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1B5DAAA-389E-B844-D31F-17DAF2BA4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rcRect l="27" t="4471" r="9004" b="2846"/>
          <a:stretch/>
        </p:blipFill>
        <p:spPr>
          <a:xfrm>
            <a:off x="251999" y="1132809"/>
            <a:ext cx="7812000" cy="4351196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5FBD506-3FB0-82E3-5BDE-83CD7227802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216" t="30403" r="65914" b="6013"/>
          <a:stretch/>
        </p:blipFill>
        <p:spPr>
          <a:xfrm>
            <a:off x="8142592" y="1084558"/>
            <a:ext cx="3897469" cy="4465850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633C3F8-8F49-AA77-E983-0E62201EBCFB}"/>
              </a:ext>
            </a:extLst>
          </p:cNvPr>
          <p:cNvSpPr/>
          <p:nvPr/>
        </p:nvSpPr>
        <p:spPr>
          <a:xfrm rot="1130170">
            <a:off x="4910328" y="20574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538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5506"/>
              </p:ext>
            </p:extLst>
          </p:nvPr>
        </p:nvGraphicFramePr>
        <p:xfrm>
          <a:off x="394283" y="937443"/>
          <a:ext cx="11406914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Hledejte partnera, s kterým se vám bude dobře spolupracovat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Setkávejte se </a:t>
                      </a: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při přípravě i během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Komunikujte spolu </a:t>
                      </a: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během přípravy i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Učte se jazyk partnera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zukajcie partnera, z którym będzie się Wam dobrze współpracować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Spotykajcie się 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 przygotowaniu i w trakcie 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Komunikujcie się 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 trakcie przygotowania </a:t>
                      </a:r>
                      <a:b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Uczcie się języka partnera</a:t>
                      </a:r>
                      <a:endParaRPr kumimoji="0" lang="cs-CZ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Tipy pro dobrou spolupráci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Wskazówki dotyczące dobrej </a:t>
            </a:r>
            <a:r>
              <a:rPr lang="pl-PL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współpracy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0995B4C0-01DF-0B63-971B-8FD4B6B51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7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38627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Základem dobrého přeshraničního projektu je tematické propojení.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téma by mělo být blízké všem partnerům projektu.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potenciál, společný problém, společný zájem.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začíná nalezením partnera, s nimž nás spojuje společné téma.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Filarem dobrego projektu transgranicznego jest spójność tematyczna.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temat powinien być charakterystyczny dla wszystkich partnerów projektu.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potencjał, wspólny problem, wspólny interes.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rozpoczyna się od znalezienia partnera,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 którym łączy nas wspólny temat.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Tematické propojení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Spójność tematyczna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2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49726"/>
              </p:ext>
            </p:extLst>
          </p:nvPr>
        </p:nvGraphicFramePr>
        <p:xfrm>
          <a:off x="446314" y="1280410"/>
          <a:ext cx="11354883" cy="4175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2613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1227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6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Soulad jazykových verzí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Příprava povinných příloh a jejich správné vyplnění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Výběr vhodných ukazatelů odpovídajících výzvě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personál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Podrobný rozpočet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Zgodność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wersji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językowych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Konieczność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przygotowania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obowiązkowych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załączników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prawidłowe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wypełnienie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załączników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Wybór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odpowiednich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wskaźników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projektowy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Szczegółowy budżet projektu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5B3834A1-CA9A-44A2-F89E-EDDA4FB5F530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3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 si dát pozor při přípravě projektové žádosti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 zwrócić uwagę przy tworzeniu wniosku</a:t>
            </a:r>
          </a:p>
        </p:txBody>
      </p:sp>
    </p:spTree>
    <p:extLst>
      <p:ext uri="{BB962C8B-B14F-4D97-AF65-F5344CB8AC3E}">
        <p14:creationId xmlns:p14="http://schemas.microsoft.com/office/powerpoint/2010/main" val="223693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Integrovaný záchranný systém a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životní prostředí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2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Cestovní ruch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3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Doprava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Spolupráce institucí a obyvatel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5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system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ratownictwa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Środowisko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Transport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Współpraca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instytucji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mieszkańców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Przedsiębiorczość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u="none" strike="noStrike" baseline="0">
                <a:solidFill>
                  <a:srgbClr val="00339A"/>
                </a:solidFill>
                <a:latin typeface="CIDFont+F3"/>
              </a:rPr>
              <a:t>PRIORITY </a:t>
            </a:r>
            <a:r>
              <a:rPr lang="cs-CZ" sz="2400" b="1" i="0">
                <a:solidFill>
                  <a:srgbClr val="003399"/>
                </a:solidFill>
                <a:effectLst/>
                <a:latin typeface="Inter"/>
              </a:rPr>
              <a:t>/ </a:t>
            </a:r>
            <a:r>
              <a:rPr lang="cs-CZ" sz="2400" b="1" i="0" u="none" strike="noStrike" baseline="0">
                <a:solidFill>
                  <a:srgbClr val="F18200"/>
                </a:solidFill>
                <a:latin typeface="CIDFont+F3"/>
              </a:rPr>
              <a:t>PRIORYTETY</a:t>
            </a:r>
            <a:endParaRPr lang="cs-CZ" sz="24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6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b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Dziękujemy</a:t>
            </a:r>
            <a:r>
              <a:rPr lang="cs-CZ" sz="36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909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lze předkládat pouze partnerské projekty se zapojením alespoň jednoho českého a jednoho polského partnera. Maximální počet projektových partnerů není omezen. Výjimkou jsou Evropská seskupení pro územní spolupráci, která mohou žádat samostatně.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Podrobné informace o způsobilosti subjektů na české a polské straně najdete v přílohách č. 2 a 3 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Příručky pro žadatele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it-IT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si mezi sebou zvolí vedoucího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projektového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partnera,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který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nese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celkovou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odpovědnost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za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realizaci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POZOR: 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 nemohou předkládat fyzické osoby a soukromé podnikatelské subjekty.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można składać tylko projekty partnerskie, w których uczestniczy co najmniej jeden czeski i jeden polski partner. Maksymalna liczba partnerów projektu nie jest ograniczona. Wyjątkiem są Europejskie Ugrupowania Współpracy Terytorialnej, które mogą wnioskować samodzielnie.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dotyczące kwalifikowalności podmiotów po stronie czeskiej i polskiej znajdują się w Załącznikach nr 2 i 3 Podręcznika Wnioskodawcy.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wybierają spośród siebie Partnera Wiodącego projektu,</a:t>
                      </a:r>
                    </a:p>
                    <a:p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który ponosi całkowitą odpowiedzialność za realizację projektu.</a:t>
                      </a:r>
                    </a:p>
                    <a:p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UWAGA: 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Wniosków nie mogą składać osoby fizyczne oraz prywatne podmioty gospodarcze.</a:t>
                      </a:r>
                    </a:p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>
                <a:solidFill>
                  <a:srgbClr val="00339A"/>
                </a:solidFill>
                <a:latin typeface="CIDFont+F3"/>
              </a:rPr>
              <a:t>Kdo může žádat?/ </a:t>
            </a:r>
            <a:r>
              <a:rPr lang="cs-CZ" sz="2400" b="1" err="1">
                <a:solidFill>
                  <a:srgbClr val="F18200"/>
                </a:solidFill>
                <a:latin typeface="CIDFont+F3"/>
              </a:rPr>
              <a:t>Kto</a:t>
            </a:r>
            <a:r>
              <a:rPr lang="cs-CZ" sz="2400" b="1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err="1">
                <a:solidFill>
                  <a:srgbClr val="F18200"/>
                </a:solidFill>
                <a:latin typeface="CIDFont+F3"/>
              </a:rPr>
              <a:t>może</a:t>
            </a:r>
            <a:r>
              <a:rPr lang="cs-CZ" sz="2400" b="1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err="1">
                <a:solidFill>
                  <a:srgbClr val="F18200"/>
                </a:solidFill>
                <a:latin typeface="CIDFont+F3"/>
              </a:rPr>
              <a:t>wnioskować</a:t>
            </a:r>
            <a:r>
              <a:rPr lang="cs-CZ" sz="2400" b="1">
                <a:solidFill>
                  <a:srgbClr val="F18200"/>
                </a:solidFill>
                <a:latin typeface="CIDFont+F3"/>
              </a:rPr>
              <a:t>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Kritéria přeshraniční spolupráce: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příprava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realizace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společné spolufinancování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společný personál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mohl být projekt doporučen k financování z programu, musí splnit min. tři ze čtyř kritérií spolupráce. Vždy musí být splněna kritéria společné přípravy a společné realizace. Dále musí být splněno alespoň jedno z kritérií společného personálu či společného financování.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Společný projekt musí mít dopad na programové území po obou stranách hranice a přinášet užitek obyvatelům podporovaného území.</a:t>
                      </a:r>
                      <a:endParaRPr kumimoji="0" lang="cs-CZ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5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Kryteria</a:t>
                      </a: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transgranicznej</a:t>
                      </a: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realizacja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dofinansowanie</a:t>
                      </a: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projekt mógł zostać rekomendowany do dofinansowania z programu musi spełnić minimalnie trzy z czterech kryteriów współpracy. Zawsze muszą być spełnione kryteria wspólnego przygotowania oraz wspólnej realizacji projektu. Ponadto musi być spełnione jedno z kryteriów wspólnego personelu lub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wspólnego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finansowania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kumimoji="0" lang="cs-CZ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 projekt musi mieć oddziaływanie na obszarze programu po obu stronach granicy i przynosić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korzyści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mieszkańcom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obszaru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400" b="1">
                <a:solidFill>
                  <a:srgbClr val="000099"/>
                </a:solidFill>
                <a:latin typeface="Arial" charset="0"/>
                <a:cs typeface="Arial" charset="0"/>
              </a:rPr>
              <a:t>PŘESHRANIČNÍ SPOLUPRÁCE V RÁMCI PROJEKTU</a:t>
            </a:r>
            <a:r>
              <a:rPr lang="cs-CZ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pl-PL" sz="1400" b="1">
                <a:solidFill>
                  <a:srgbClr val="FF6600"/>
                </a:solidFill>
                <a:latin typeface="Arial" charset="0"/>
                <a:cs typeface="Arial" charset="0"/>
              </a:rPr>
              <a:t>WSPÓŁPRACA TRANSGRANICZNA W RAMACH PROJEKTU</a:t>
            </a:r>
            <a:endParaRPr lang="cs-CZ" sz="1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226725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Výše spolufinancování z EFRR činí 80 %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Čeští partneři mohou dále žádat o příspěvek ze státního rozpočtu České republiky ve výši 0-20 % </a:t>
                      </a:r>
                      <a:b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(dle typu subjektu); není-li poskytnuta veřejná podpora formou blokové výjimky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Státní rozpočet Polské republiky příspěvek na standardní projekty příspěvek neposkytuje</a:t>
                      </a:r>
                      <a:endParaRPr kumimoji="0" lang="en-GB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Wysokość</a:t>
                      </a: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dofinansowania</a:t>
                      </a: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EFRR jest 80%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Czescy partnerzy mogą również wnioskować o dofinansowanie z budżetu państwa Republiki Czeskiej w wysokości 0-20% (w zależności od rodzaju podmiotu);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jeśli pomoc publiczna nie jest udzielana w formie tzw. wyłączenia blokowego</a:t>
                      </a: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państwa Republiki Polskiej nie przewiduje dofinansowania projektów standardowych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03507"/>
              </p:ext>
            </p:extLst>
          </p:nvPr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vyhlášené výzvy předkládají projektoví partneři nejprve tzv. projektový záměr, ke kterému obdrží od JS stanovisko, jež má doporučující charakter. Teprve poté mohou předložit ve stanoveném termínu společnou žádost o podporu vč. požadovaných příloh.</a:t>
                      </a:r>
                    </a:p>
                    <a:p>
                      <a:endParaRPr lang="cs-CZ"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Projektoví partneři musí elektronicky předložit projektový záměr tak, že vyplní příslušný formulář na webových stránkách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nahrají Prohlášení k projektovému záměru podepsané osobami oprávněnými jednat za jednotlivé partnery.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ogłoszonego naboru partnerzy projektu składają najpierw tzw. propozycję projektową, do której otrzymają stanowisko WS, które ma charakter rekomendacyjny. Dopiero potem mogą w ustalonym terminie złożyć wspólny wniosek o dofinasowanie wraz z wymaganymi załącznikami.</a:t>
                      </a:r>
                    </a:p>
                    <a:p>
                      <a:endParaRPr kumimoji="0" lang="pl-PL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są zobowiązani do złożenia drogą elektroniczną propozycji projektowej poprzez wypełnienie odpowiedniego formularza na stronie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oraz wgranie podpisanego przez osoby upoważnione do reprezentowania poszczególnych partnerów Oświadczenia do propozycji projektu.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záměr musí: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cs-CZ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obsahovat 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Osvědčení k projektovému záměru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podepsané všemi partnery projektu (osobou /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osobami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oprávněnými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zastupování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nebo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osobou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osobami k podpisu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zplnomocněnými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vč. předložení plné moci); příloha č. 10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dvojjazyčně – v češtině a v polštině (obě jazykové verze stejného znění);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celý – tj. musí být vyplněna všechna pole formuláře: název projektu, partneři projektu, popis projektu, klíčové aktivity projektu, výstupové a výsledkové indikátory, rozpočet, atd.</a:t>
                      </a:r>
                    </a:p>
                    <a:p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Propozycja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projektowa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zawierać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Oświadczenie dot. propozycji projektu 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podpisane przez wszystkich partnerów projektu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(osobę/osoby statutowo upoważnione do zaciągania zobowiązań lub osoby przez nie upoważnione, w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pełnomocnictwa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-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nr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dwujęzycznie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po polsku i po czesku (obie wersje językowe jednobrzmiące);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w całości – tj. wszystkie pola formularza muszą być wypełnione: nazwę projektu, partnerów projektu, opis projektu, działania kluczowe projektu, wskaźniki rezultatu i produktu, budżet, itd.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kumimoji="0" lang="pl-PL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7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40</Slides>
  <Notes>40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Motiv Office</vt:lpstr>
      <vt:lpstr>PowerPoint Presentation</vt:lpstr>
      <vt:lpstr>PowerPoint Presentation</vt:lpstr>
      <vt:lpstr>Programové území / Obszar wsparcia</vt:lpstr>
      <vt:lpstr>PRIORITY / PRIORYTETY</vt:lpstr>
      <vt:lpstr>Kdo může žádat?/ Kto może wnioskować?</vt:lpstr>
      <vt:lpstr>PŘESHRANIČNÍ SPOLUPRÁCE V RÁMCI PROJEKTU/ WSPÓŁPRACA TRANSGRANICZNA W RAMACH PROJEKTU</vt:lpstr>
      <vt:lpstr>Zdroje financování / Źródła finansowania</vt:lpstr>
      <vt:lpstr>Projektový záměr / Propozycja projektowa</vt:lpstr>
      <vt:lpstr>Projektový záměr / Propozycja projektowa</vt:lpstr>
      <vt:lpstr>ŽÁDOST O PODPORU/ WNIOSEK O DOFINASOWANIE</vt:lpstr>
      <vt:lpstr>Vyplnění žádosti o podporu Zalecenia dotyczące wniosku o dofinansowanie</vt:lpstr>
      <vt:lpstr>Povinné přílohy / Obowiązkowe załączniki</vt:lpstr>
      <vt:lpstr>Schéma rozpočtu / Schemat budżetu</vt:lpstr>
      <vt:lpstr>Schéma rozpočtu / Schemat budżetu</vt:lpstr>
      <vt:lpstr>Schéma rozpočtu / Schemat budżetu</vt:lpstr>
      <vt:lpstr>Schéma rozpočtu / Schemat budżetu</vt:lpstr>
      <vt:lpstr>Schéma rozpočtu / Schemat budżetu</vt:lpstr>
      <vt:lpstr>Výzva - Koordinovanější přístup k ochraně životního prostředí v českopolském pohraničí Nabór - Bardziej skoordynowane podejście do ochrony środowiska na pograniczu czesko-polskim</vt:lpstr>
      <vt:lpstr>Výzva - Koordinovanější přístup k ochraně životního prostředí v českopolském pohraničí Nabór - Bardziej skoordynowane podejście do ochrony środowiska na pograniczu czesko-polskim</vt:lpstr>
      <vt:lpstr>PowerPoint Presentation</vt:lpstr>
      <vt:lpstr>PowerPoint Presentation</vt:lpstr>
      <vt:lpstr>PowerPoint Presentation</vt:lpstr>
      <vt:lpstr>Výzva - Koordinovanější přístup k ochraně životního prostředí v českopolském pohraničí Nabór - Bardziej skoordynowane podejście do ochrony środowiska na pograniczu czesko-polskim</vt:lpstr>
      <vt:lpstr>PowerPoint Presentation</vt:lpstr>
      <vt:lpstr>Výzva - Opatření pro rozvoj přeshraniční veřejné a individuální dopravy Nabór - Działania na rzecz rozwoju transgranicznej komunikacji publicznej i transportu indywidualnego</vt:lpstr>
      <vt:lpstr>PowerPoint Presentation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PowerPoint Presentation</vt:lpstr>
      <vt:lpstr>PowerPoint Presentation</vt:lpstr>
      <vt:lpstr>Výzva - Opatření pro rozvoj přeshraniční veřejné a individuální dopravy Nabór - Działania na rzecz rozwoju transgranicznej komunikacji publicznej i transportu indywidualnego</vt:lpstr>
      <vt:lpstr>Podmínky předložení žádosti o podporu Warunki złożenia wniosku o dofinansowanie</vt:lpstr>
      <vt:lpstr>Konzultace/ Konsultacje</vt:lpstr>
      <vt:lpstr>Tipy pro dobrou spolupráci / Wskazówki dotyczące dobrej współpracy</vt:lpstr>
      <vt:lpstr>Tematické propojení  / Spójność tematyczna</vt:lpstr>
      <vt:lpstr>PowerPoint Presentation</vt:lpstr>
      <vt:lpstr>Děkujeme za pozornost 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revision>1</cp:revision>
  <cp:lastPrinted>2024-01-16T12:56:32Z</cp:lastPrinted>
  <dcterms:created xsi:type="dcterms:W3CDTF">2022-05-17T16:22:05Z</dcterms:created>
  <dcterms:modified xsi:type="dcterms:W3CDTF">2025-05-26T10:14:02Z</dcterms:modified>
</cp:coreProperties>
</file>