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07" r:id="rId3"/>
    <p:sldId id="408" r:id="rId4"/>
    <p:sldId id="411" r:id="rId5"/>
    <p:sldId id="412" r:id="rId6"/>
    <p:sldId id="416" r:id="rId7"/>
    <p:sldId id="417" r:id="rId8"/>
    <p:sldId id="325" r:id="rId9"/>
    <p:sldId id="337" r:id="rId10"/>
    <p:sldId id="414" r:id="rId11"/>
    <p:sldId id="342" r:id="rId12"/>
    <p:sldId id="369" r:id="rId13"/>
    <p:sldId id="370" r:id="rId14"/>
    <p:sldId id="415" r:id="rId15"/>
    <p:sldId id="33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9" autoAdjust="0"/>
    <p:restoredTop sz="86016" autoAdjust="0"/>
  </p:normalViewPr>
  <p:slideViewPr>
    <p:cSldViewPr snapToGrid="0" snapToObjects="1">
      <p:cViewPr varScale="1">
        <p:scale>
          <a:sx n="57" d="100"/>
          <a:sy n="57" d="100"/>
        </p:scale>
        <p:origin x="416" y="44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0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3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3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date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pl/wnioskodaw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OLOMOUC, 3. 10. 2023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8246"/>
              </p:ext>
            </p:extLst>
          </p:nvPr>
        </p:nvGraphicFramePr>
        <p:xfrm>
          <a:off x="390803" y="1231715"/>
          <a:ext cx="1141039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příjemce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(veřejné zakázky, publicita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Beneficjenta (zamówienia publiczne, promocja itp.)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https://iskp.mssf.cz</a:t>
                      </a:r>
                      <a:endParaRPr lang="cs-CZ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https://iskp.mssf.cz</a:t>
                      </a:r>
                      <a:endParaRPr lang="pl-PL" sz="2000" b="1" noProof="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Generátor rozpočtu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48605"/>
              </p:ext>
            </p:extLst>
          </p:nvPr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ISKP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ISKP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 obowiązkowych załączników,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713" y="518459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07549"/>
              </p:ext>
            </p:extLst>
          </p:nvPr>
        </p:nvGraphicFramePr>
        <p:xfrm>
          <a:off x="390803" y="1280410"/>
          <a:ext cx="11410394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Problémy ve výzvách: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Jazykové verze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Chybějící povinné přílohy nebo chybně vyplněné povinné přílohy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Ukazatele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personál – žádost vs rozpočet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služební cesty pro vlastní zaměstnance v P4.1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Problemy w wezwaniach:</a:t>
                      </a: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Wersje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językowe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Brakujące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lub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błędnie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wypełnione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vs.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podróży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służbowych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pracowników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własnych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P4.1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79634"/>
              </p:ext>
            </p:extLst>
          </p:nvPr>
        </p:nvGraphicFramePr>
        <p:xfrm>
          <a:off x="379379" y="1272619"/>
          <a:ext cx="11421818" cy="47389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738975">
                <a:tc>
                  <a:txBody>
                    <a:bodyPr/>
                    <a:lstStyle/>
                    <a:p>
                      <a:pPr algn="l"/>
                      <a:r>
                        <a:rPr kumimoji="0" lang="cs-CZ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11_23_010</a:t>
                      </a:r>
                    </a:p>
                    <a:p>
                      <a:pPr algn="l"/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11_23_010</a:t>
                      </a: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4.1 </a:t>
                      </a: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Zlepšení podmínek pro fungování a rozvoj přeshraniční spolupráce v dané tematické oblasti</a:t>
                      </a:r>
                    </a:p>
                    <a:p>
                      <a:pPr algn="l"/>
                      <a:endParaRPr kumimoji="0" lang="pl-PL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4.1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Poprawa warunków funkcjonowania i rozwoju współpracy transgranicznej w danym tematycznym obszarze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5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2985"/>
              </p:ext>
            </p:extLst>
          </p:nvPr>
        </p:nvGraphicFramePr>
        <p:xfrm>
          <a:off x="521411" y="1276984"/>
          <a:ext cx="11410394" cy="42651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 ogłoszenia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19. 7. 2023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.11. 2023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 2. 2024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843.365 €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5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3468"/>
              </p:ext>
            </p:extLst>
          </p:nvPr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</a:t>
                      </a:r>
                      <a:b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že v ní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tohoto specifického cíle nebudou podporovány aktivity týkající se administrativních a právních překážek v oblasti IZS, ty jsou řešeny v rámci priority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tego celu szczegółowego nie będą wspierane działania związane z barierami administracyjnymi i prawnymi w obszarze zintegrowanego systemu ratownictwa, które są uwzględnione w priorytecie 1.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5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27173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 dirty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    gospodarczego i zawodowego.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13164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 dirty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veřejné správy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které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povedou ke zlepšení podmínek pro její fungování a rozvoj přeshraniční spolupráce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dané oblasti činnosti veřejné správy a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umožní identifikovat konkrétní překážky a nalézt řešení problémů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které jsou pro obě strany hranice společné.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veřejné správy mohou spolu s partnery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připravovat společné studie, koncepce a strategie, vyměňovat si informace, data a znalosti či realizovat další aktivity podobného charakteru, které pomohou v odstraňování překážek a bariér v rozvoji území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 na úrovni celého pohraničí, tak také na lokální úrovni.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administracji publicznej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które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doprowadzą do poprawy warunków jej funkcjonowania oraz rozwoju współpracy transgranicznej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danym obszarze działalności administracji publicznej oraz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pozwolą zidentyfikować konkretne przeszkody i znaleźć rozwiązania problemów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które są wspólne po obu stronach granicy.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 administracji publicznej mogą przygotowywać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opracowania, koncepcje i strategie, wymieniać informacje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dane i wiedzę lub prowadzić inne działania o podobnym charakterze, które pomogą usunąć przeszkody i bariery rozwoju terytorialnego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zarówno na całym pograniczu, jak i na poziomie lokalnym.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1183"/>
              </p:ext>
            </p:extLst>
          </p:nvPr>
        </p:nvGraphicFramePr>
        <p:xfrm>
          <a:off x="390803" y="1280410"/>
          <a:ext cx="11410394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Rozdíly mezi 4.1 a 4.2: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Hledání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společných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problémů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řešení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stranách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hranice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Pomoc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odstraňování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překážek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bariér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územního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Určeno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především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veřejné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správy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vytvoření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kooperačních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síti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Výměna zkušeností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dobrých praxi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know-how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Różnice między 4.1 a 4.2:</a:t>
                      </a: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Znalezienie problemów i rozwiązań wspólnych po obu stronach granicy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Pomoc w usuwaniu przeszkód i barier rozwoju terytorialnego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Przeznaczony przede wszystkim dla organów administracji publicznej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sieci współpracy instytucji,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współpracy,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przekazanie dobrych praktyk, doświadczeń, know-how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5"/>
          <a:ext cx="11076947" cy="3694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7694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9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1375</Words>
  <Application>Microsoft Office PowerPoint</Application>
  <PresentationFormat>Širokoúhlá obrazovka</PresentationFormat>
  <Paragraphs>245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Prezentace aplikace PowerPoint</vt:lpstr>
      <vt:lpstr>Prezentace aplikace PowerPoint</vt:lpstr>
      <vt:lpstr>Prezentace aplikace PowerPoint</vt:lpstr>
      <vt:lpstr>Vyplnění žádosti o podporu Wypełnienie wniosku o dofinansowanie</vt:lpstr>
      <vt:lpstr>Vše najdete na webu Programu Wszystko można znaleźć na stronach Programu</vt:lpstr>
      <vt:lpstr>Podmínky předložení žádosti o podporu Warunki złożenia wniosku o dofinansowanie</vt:lpstr>
      <vt:lpstr>Vyplnění žádosti o podporu Zalecenia dotyczące wniosku o dofinansowanie</vt:lpstr>
      <vt:lpstr>Generátor rozpočtu Generator budżetu</vt:lpstr>
      <vt:lpstr>Generátor rozpočtu Generator budżetu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Tomala Anna</cp:lastModifiedBy>
  <cp:revision>227</cp:revision>
  <cp:lastPrinted>2023-10-03T04:25:22Z</cp:lastPrinted>
  <dcterms:created xsi:type="dcterms:W3CDTF">2022-05-17T16:22:05Z</dcterms:created>
  <dcterms:modified xsi:type="dcterms:W3CDTF">2023-10-03T06:14:42Z</dcterms:modified>
</cp:coreProperties>
</file>