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343" r:id="rId2"/>
    <p:sldId id="370" r:id="rId3"/>
    <p:sldId id="421" r:id="rId4"/>
    <p:sldId id="414" r:id="rId5"/>
    <p:sldId id="369" r:id="rId6"/>
    <p:sldId id="357" r:id="rId7"/>
    <p:sldId id="420" r:id="rId8"/>
    <p:sldId id="371" r:id="rId9"/>
    <p:sldId id="372" r:id="rId10"/>
    <p:sldId id="373" r:id="rId11"/>
    <p:sldId id="413" r:id="rId12"/>
    <p:sldId id="337" r:id="rId13"/>
    <p:sldId id="356" r:id="rId14"/>
    <p:sldId id="358" r:id="rId15"/>
    <p:sldId id="359" r:id="rId16"/>
    <p:sldId id="279" r:id="rId17"/>
    <p:sldId id="360" r:id="rId18"/>
    <p:sldId id="280" r:id="rId19"/>
    <p:sldId id="366" r:id="rId20"/>
    <p:sldId id="368" r:id="rId21"/>
    <p:sldId id="361" r:id="rId22"/>
    <p:sldId id="362" r:id="rId23"/>
    <p:sldId id="363" r:id="rId24"/>
    <p:sldId id="364" r:id="rId25"/>
    <p:sldId id="415" r:id="rId26"/>
    <p:sldId id="417" r:id="rId27"/>
    <p:sldId id="416" r:id="rId28"/>
    <p:sldId id="418" r:id="rId29"/>
    <p:sldId id="419" r:id="rId30"/>
    <p:sldId id="335" r:id="rId31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0" userDrawn="1">
          <p15:clr>
            <a:srgbClr val="A4A3A4"/>
          </p15:clr>
        </p15:guide>
        <p15:guide id="2" pos="234" userDrawn="1">
          <p15:clr>
            <a:srgbClr val="A4A3A4"/>
          </p15:clr>
        </p15:guide>
        <p15:guide id="3" pos="483" userDrawn="1">
          <p15:clr>
            <a:srgbClr val="A4A3A4"/>
          </p15:clr>
        </p15:guide>
        <p15:guide id="4" pos="710" userDrawn="1">
          <p15:clr>
            <a:srgbClr val="A4A3A4"/>
          </p15:clr>
        </p15:guide>
        <p15:guide id="5" pos="960" userDrawn="1">
          <p15:clr>
            <a:srgbClr val="A4A3A4"/>
          </p15:clr>
        </p15:guide>
        <p15:guide id="6" pos="1209" userDrawn="1">
          <p15:clr>
            <a:srgbClr val="A4A3A4"/>
          </p15:clr>
        </p15:guide>
        <p15:guide id="7" pos="1436" userDrawn="1">
          <p15:clr>
            <a:srgbClr val="A4A3A4"/>
          </p15:clr>
        </p15:guide>
        <p15:guide id="8" pos="1685" userDrawn="1">
          <p15:clr>
            <a:srgbClr val="A4A3A4"/>
          </p15:clr>
        </p15:guide>
        <p15:guide id="9" pos="7446" userDrawn="1">
          <p15:clr>
            <a:srgbClr val="A4A3A4"/>
          </p15:clr>
        </p15:guide>
        <p15:guide id="10" pos="7197" userDrawn="1">
          <p15:clr>
            <a:srgbClr val="A4A3A4"/>
          </p15:clr>
        </p15:guide>
        <p15:guide id="11" pos="6947" userDrawn="1">
          <p15:clr>
            <a:srgbClr val="A4A3A4"/>
          </p15:clr>
        </p15:guide>
        <p15:guide id="12" pos="6720" userDrawn="1">
          <p15:clr>
            <a:srgbClr val="A4A3A4"/>
          </p15:clr>
        </p15:guide>
        <p15:guide id="13" pos="6471" userDrawn="1">
          <p15:clr>
            <a:srgbClr val="A4A3A4"/>
          </p15:clr>
        </p15:guide>
        <p15:guide id="14" pos="6244" userDrawn="1">
          <p15:clr>
            <a:srgbClr val="A4A3A4"/>
          </p15:clr>
        </p15:guide>
        <p15:guide id="15" pos="5995" userDrawn="1">
          <p15:clr>
            <a:srgbClr val="A4A3A4"/>
          </p15:clr>
        </p15:guide>
        <p15:guide id="16" pos="5768" userDrawn="1">
          <p15:clr>
            <a:srgbClr val="A4A3A4"/>
          </p15:clr>
        </p15:guide>
        <p15:guide id="17" pos="1912" userDrawn="1">
          <p15:clr>
            <a:srgbClr val="A4A3A4"/>
          </p15:clr>
        </p15:guide>
        <p15:guide id="18" pos="2162" userDrawn="1">
          <p15:clr>
            <a:srgbClr val="A4A3A4"/>
          </p15:clr>
        </p15:guide>
        <p15:guide id="19" pos="5518" userDrawn="1">
          <p15:clr>
            <a:srgbClr val="A4A3A4"/>
          </p15:clr>
        </p15:guide>
        <p15:guide id="20" pos="2389" userDrawn="1">
          <p15:clr>
            <a:srgbClr val="A4A3A4"/>
          </p15:clr>
        </p15:guide>
        <p15:guide id="21" orient="horz" pos="482" userDrawn="1">
          <p15:clr>
            <a:srgbClr val="A4A3A4"/>
          </p15:clr>
        </p15:guide>
        <p15:guide id="22" orient="horz" pos="731" userDrawn="1">
          <p15:clr>
            <a:srgbClr val="A4A3A4"/>
          </p15:clr>
        </p15:guide>
        <p15:guide id="23" orient="horz" pos="958" userDrawn="1">
          <p15:clr>
            <a:srgbClr val="A4A3A4"/>
          </p15:clr>
        </p15:guide>
        <p15:guide id="24" orient="horz" pos="1207" userDrawn="1">
          <p15:clr>
            <a:srgbClr val="A4A3A4"/>
          </p15:clr>
        </p15:guide>
        <p15:guide id="25" orient="horz" pos="1457" userDrawn="1">
          <p15:clr>
            <a:srgbClr val="A4A3A4"/>
          </p15:clr>
        </p15:guide>
        <p15:guide id="26" orient="horz" pos="1684" userDrawn="1">
          <p15:clr>
            <a:srgbClr val="A4A3A4"/>
          </p15:clr>
        </p15:guide>
        <p15:guide id="27" orient="horz" pos="1911" userDrawn="1">
          <p15:clr>
            <a:srgbClr val="A4A3A4"/>
          </p15:clr>
        </p15:guide>
        <p15:guide id="28" orient="horz" pos="2160" userDrawn="1">
          <p15:clr>
            <a:srgbClr val="A4A3A4"/>
          </p15:clr>
        </p15:guide>
        <p15:guide id="29" orient="horz" pos="2409" userDrawn="1">
          <p15:clr>
            <a:srgbClr val="A4A3A4"/>
          </p15:clr>
        </p15:guide>
        <p15:guide id="30" orient="horz" pos="2636" userDrawn="1">
          <p15:clr>
            <a:srgbClr val="A4A3A4"/>
          </p15:clr>
        </p15:guide>
        <p15:guide id="31" orient="horz" pos="2886" userDrawn="1">
          <p15:clr>
            <a:srgbClr val="A4A3A4"/>
          </p15:clr>
        </p15:guide>
        <p15:guide id="32" orient="horz" pos="3113" userDrawn="1">
          <p15:clr>
            <a:srgbClr val="A4A3A4"/>
          </p15:clr>
        </p15:guide>
        <p15:guide id="33" orient="horz" pos="3362" userDrawn="1">
          <p15:clr>
            <a:srgbClr val="A4A3A4"/>
          </p15:clr>
        </p15:guide>
        <p15:guide id="34" orient="horz" pos="3838" userDrawn="1">
          <p15:clr>
            <a:srgbClr val="A4A3A4"/>
          </p15:clr>
        </p15:guide>
        <p15:guide id="35" orient="horz" pos="3589" userDrawn="1">
          <p15:clr>
            <a:srgbClr val="A4A3A4"/>
          </p15:clr>
        </p15:guide>
        <p15:guide id="36" orient="horz" pos="4088" userDrawn="1">
          <p15:clr>
            <a:srgbClr val="A4A3A4"/>
          </p15:clr>
        </p15:guide>
        <p15:guide id="37" pos="2638" userDrawn="1">
          <p15:clr>
            <a:srgbClr val="A4A3A4"/>
          </p15:clr>
        </p15:guide>
        <p15:guide id="38" pos="2887" userDrawn="1">
          <p15:clr>
            <a:srgbClr val="A4A3A4"/>
          </p15:clr>
        </p15:guide>
        <p15:guide id="39" pos="3114" userDrawn="1">
          <p15:clr>
            <a:srgbClr val="A4A3A4"/>
          </p15:clr>
        </p15:guide>
        <p15:guide id="40" pos="3364" userDrawn="1">
          <p15:clr>
            <a:srgbClr val="A4A3A4"/>
          </p15:clr>
        </p15:guide>
        <p15:guide id="41" pos="3591" userDrawn="1">
          <p15:clr>
            <a:srgbClr val="A4A3A4"/>
          </p15:clr>
        </p15:guide>
        <p15:guide id="42" pos="3840" userDrawn="1">
          <p15:clr>
            <a:srgbClr val="A4A3A4"/>
          </p15:clr>
        </p15:guide>
        <p15:guide id="43" pos="4067" userDrawn="1">
          <p15:clr>
            <a:srgbClr val="A4A3A4"/>
          </p15:clr>
        </p15:guide>
        <p15:guide id="44" pos="4316" userDrawn="1">
          <p15:clr>
            <a:srgbClr val="A4A3A4"/>
          </p15:clr>
        </p15:guide>
        <p15:guide id="45" pos="4566" userDrawn="1">
          <p15:clr>
            <a:srgbClr val="A4A3A4"/>
          </p15:clr>
        </p15:guide>
        <p15:guide id="46" pos="4793" userDrawn="1">
          <p15:clr>
            <a:srgbClr val="A4A3A4"/>
          </p15:clr>
        </p15:guide>
        <p15:guide id="47" pos="5042" userDrawn="1">
          <p15:clr>
            <a:srgbClr val="A4A3A4"/>
          </p15:clr>
        </p15:guide>
        <p15:guide id="48" pos="526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0099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E92088-17E0-4F30-91E7-96FA30E166BE}" v="12" dt="2024-05-16T05:34:58.074"/>
    <p1510:client id="{12DE8A96-C520-4388-B352-696D4BF78B33}" v="12" dt="2024-05-15T11:54:19.045"/>
    <p1510:client id="{64528AA9-9711-4727-9E5C-B0AD7597FC7A}" v="6" dt="2024-05-15T12:04:36.67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větlý styl 1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>
        <p:guide orient="horz" pos="210"/>
        <p:guide pos="234"/>
        <p:guide pos="483"/>
        <p:guide pos="710"/>
        <p:guide pos="960"/>
        <p:guide pos="1209"/>
        <p:guide pos="1436"/>
        <p:guide pos="1685"/>
        <p:guide pos="7446"/>
        <p:guide pos="7197"/>
        <p:guide pos="6947"/>
        <p:guide pos="6720"/>
        <p:guide pos="6471"/>
        <p:guide pos="6244"/>
        <p:guide pos="5995"/>
        <p:guide pos="5768"/>
        <p:guide pos="1912"/>
        <p:guide pos="2162"/>
        <p:guide pos="5518"/>
        <p:guide pos="2389"/>
        <p:guide orient="horz" pos="482"/>
        <p:guide orient="horz" pos="731"/>
        <p:guide orient="horz" pos="958"/>
        <p:guide orient="horz" pos="1207"/>
        <p:guide orient="horz" pos="1457"/>
        <p:guide orient="horz" pos="1684"/>
        <p:guide orient="horz" pos="1911"/>
        <p:guide orient="horz" pos="2160"/>
        <p:guide orient="horz" pos="2409"/>
        <p:guide orient="horz" pos="2636"/>
        <p:guide orient="horz" pos="2886"/>
        <p:guide orient="horz" pos="3113"/>
        <p:guide orient="horz" pos="3362"/>
        <p:guide orient="horz" pos="3838"/>
        <p:guide orient="horz" pos="3589"/>
        <p:guide orient="horz" pos="4088"/>
        <p:guide pos="2638"/>
        <p:guide pos="2887"/>
        <p:guide pos="3114"/>
        <p:guide pos="3364"/>
        <p:guide pos="3591"/>
        <p:guide pos="3840"/>
        <p:guide pos="4067"/>
        <p:guide pos="4316"/>
        <p:guide pos="4566"/>
        <p:guide pos="4793"/>
        <p:guide pos="5042"/>
        <p:guide pos="526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5/10/relationships/revisionInfo" Target="revisionInfo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ojtášková Martina" userId="482a1ff6-ea16-4262-8eb6-316fa49bc786" providerId="ADAL" clId="{0FE92088-17E0-4F30-91E7-96FA30E166BE}"/>
    <pc:docChg chg="undo custSel addSld modSld">
      <pc:chgData name="Vojtášková Martina" userId="482a1ff6-ea16-4262-8eb6-316fa49bc786" providerId="ADAL" clId="{0FE92088-17E0-4F30-91E7-96FA30E166BE}" dt="2024-05-16T05:44:38.501" v="55" actId="20577"/>
      <pc:docMkLst>
        <pc:docMk/>
      </pc:docMkLst>
      <pc:sldChg chg="modSp mod">
        <pc:chgData name="Vojtášková Martina" userId="482a1ff6-ea16-4262-8eb6-316fa49bc786" providerId="ADAL" clId="{0FE92088-17E0-4F30-91E7-96FA30E166BE}" dt="2024-05-16T05:34:58.074" v="42" actId="20577"/>
        <pc:sldMkLst>
          <pc:docMk/>
          <pc:sldMk cId="1942407319" sldId="370"/>
        </pc:sldMkLst>
        <pc:graphicFrameChg chg="mod modGraphic">
          <ac:chgData name="Vojtášková Martina" userId="482a1ff6-ea16-4262-8eb6-316fa49bc786" providerId="ADAL" clId="{0FE92088-17E0-4F30-91E7-96FA30E166BE}" dt="2024-05-16T05:34:58.074" v="42" actId="20577"/>
          <ac:graphicFrameMkLst>
            <pc:docMk/>
            <pc:sldMk cId="1942407319" sldId="370"/>
            <ac:graphicFrameMk id="2" creationId="{28010F7E-14DD-4DF2-B4D8-A6D3D1B6A492}"/>
          </ac:graphicFrameMkLst>
        </pc:graphicFrameChg>
      </pc:sldChg>
      <pc:sldChg chg="addSp modSp add">
        <pc:chgData name="Vojtášková Martina" userId="482a1ff6-ea16-4262-8eb6-316fa49bc786" providerId="ADAL" clId="{0FE92088-17E0-4F30-91E7-96FA30E166BE}" dt="2024-05-14T12:26:22.619" v="1"/>
        <pc:sldMkLst>
          <pc:docMk/>
          <pc:sldMk cId="1307450521" sldId="415"/>
        </pc:sldMkLst>
        <pc:picChg chg="add mod">
          <ac:chgData name="Vojtášková Martina" userId="482a1ff6-ea16-4262-8eb6-316fa49bc786" providerId="ADAL" clId="{0FE92088-17E0-4F30-91E7-96FA30E166BE}" dt="2024-05-14T12:26:22.619" v="1"/>
          <ac:picMkLst>
            <pc:docMk/>
            <pc:sldMk cId="1307450521" sldId="415"/>
            <ac:picMk id="3" creationId="{C6F85A12-EF3E-F9D9-E317-EAB5EDDFC857}"/>
          </ac:picMkLst>
        </pc:picChg>
      </pc:sldChg>
      <pc:sldChg chg="addSp modSp add">
        <pc:chgData name="Vojtášková Martina" userId="482a1ff6-ea16-4262-8eb6-316fa49bc786" providerId="ADAL" clId="{0FE92088-17E0-4F30-91E7-96FA30E166BE}" dt="2024-05-14T12:26:32.243" v="3"/>
        <pc:sldMkLst>
          <pc:docMk/>
          <pc:sldMk cId="2535495774" sldId="416"/>
        </pc:sldMkLst>
        <pc:picChg chg="add mod">
          <ac:chgData name="Vojtášková Martina" userId="482a1ff6-ea16-4262-8eb6-316fa49bc786" providerId="ADAL" clId="{0FE92088-17E0-4F30-91E7-96FA30E166BE}" dt="2024-05-14T12:26:32.243" v="3"/>
          <ac:picMkLst>
            <pc:docMk/>
            <pc:sldMk cId="2535495774" sldId="416"/>
            <ac:picMk id="3" creationId="{A2E8D982-B332-6DC9-65EE-E530698A3CAC}"/>
          </ac:picMkLst>
        </pc:picChg>
      </pc:sldChg>
      <pc:sldChg chg="addSp modSp add">
        <pc:chgData name="Vojtášková Martina" userId="482a1ff6-ea16-4262-8eb6-316fa49bc786" providerId="ADAL" clId="{0FE92088-17E0-4F30-91E7-96FA30E166BE}" dt="2024-05-14T12:26:28.790" v="2"/>
        <pc:sldMkLst>
          <pc:docMk/>
          <pc:sldMk cId="2526582612" sldId="417"/>
        </pc:sldMkLst>
        <pc:picChg chg="add mod">
          <ac:chgData name="Vojtášková Martina" userId="482a1ff6-ea16-4262-8eb6-316fa49bc786" providerId="ADAL" clId="{0FE92088-17E0-4F30-91E7-96FA30E166BE}" dt="2024-05-14T12:26:28.790" v="2"/>
          <ac:picMkLst>
            <pc:docMk/>
            <pc:sldMk cId="2526582612" sldId="417"/>
            <ac:picMk id="3" creationId="{7921F85B-446D-8782-23BC-340C0D05A2D1}"/>
          </ac:picMkLst>
        </pc:picChg>
      </pc:sldChg>
      <pc:sldChg chg="addSp modSp add mod">
        <pc:chgData name="Vojtášková Martina" userId="482a1ff6-ea16-4262-8eb6-316fa49bc786" providerId="ADAL" clId="{0FE92088-17E0-4F30-91E7-96FA30E166BE}" dt="2024-05-16T05:43:55.702" v="47" actId="6549"/>
        <pc:sldMkLst>
          <pc:docMk/>
          <pc:sldMk cId="1926889833" sldId="418"/>
        </pc:sldMkLst>
        <pc:graphicFrameChg chg="modGraphic">
          <ac:chgData name="Vojtášková Martina" userId="482a1ff6-ea16-4262-8eb6-316fa49bc786" providerId="ADAL" clId="{0FE92088-17E0-4F30-91E7-96FA30E166BE}" dt="2024-05-16T05:43:55.702" v="47" actId="6549"/>
          <ac:graphicFrameMkLst>
            <pc:docMk/>
            <pc:sldMk cId="1926889833" sldId="418"/>
            <ac:graphicFrameMk id="2" creationId="{28010F7E-14DD-4DF2-B4D8-A6D3D1B6A492}"/>
          </ac:graphicFrameMkLst>
        </pc:graphicFrameChg>
        <pc:picChg chg="add mod">
          <ac:chgData name="Vojtášková Martina" userId="482a1ff6-ea16-4262-8eb6-316fa49bc786" providerId="ADAL" clId="{0FE92088-17E0-4F30-91E7-96FA30E166BE}" dt="2024-05-14T12:26:35.027" v="4"/>
          <ac:picMkLst>
            <pc:docMk/>
            <pc:sldMk cId="1926889833" sldId="418"/>
            <ac:picMk id="3" creationId="{26638D92-DC0F-F782-F6C3-C96D92186B55}"/>
          </ac:picMkLst>
        </pc:picChg>
      </pc:sldChg>
      <pc:sldChg chg="addSp modSp add mod">
        <pc:chgData name="Vojtášková Martina" userId="482a1ff6-ea16-4262-8eb6-316fa49bc786" providerId="ADAL" clId="{0FE92088-17E0-4F30-91E7-96FA30E166BE}" dt="2024-05-16T05:44:38.501" v="55" actId="20577"/>
        <pc:sldMkLst>
          <pc:docMk/>
          <pc:sldMk cId="3123079177" sldId="419"/>
        </pc:sldMkLst>
        <pc:graphicFrameChg chg="mod modGraphic">
          <ac:chgData name="Vojtášková Martina" userId="482a1ff6-ea16-4262-8eb6-316fa49bc786" providerId="ADAL" clId="{0FE92088-17E0-4F30-91E7-96FA30E166BE}" dt="2024-05-16T05:44:38.501" v="55" actId="20577"/>
          <ac:graphicFrameMkLst>
            <pc:docMk/>
            <pc:sldMk cId="3123079177" sldId="419"/>
            <ac:graphicFrameMk id="2" creationId="{28010F7E-14DD-4DF2-B4D8-A6D3D1B6A492}"/>
          </ac:graphicFrameMkLst>
        </pc:graphicFrameChg>
        <pc:picChg chg="add mod">
          <ac:chgData name="Vojtášková Martina" userId="482a1ff6-ea16-4262-8eb6-316fa49bc786" providerId="ADAL" clId="{0FE92088-17E0-4F30-91E7-96FA30E166BE}" dt="2024-05-14T12:26:37.966" v="5"/>
          <ac:picMkLst>
            <pc:docMk/>
            <pc:sldMk cId="3123079177" sldId="419"/>
            <ac:picMk id="3" creationId="{49EEF7E7-AB34-F11A-6828-8471AF5D8197}"/>
          </ac:picMkLst>
        </pc:picChg>
      </pc:sldChg>
    </pc:docChg>
  </pc:docChgLst>
  <pc:docChgLst>
    <pc:chgData name="Vejrosta Daniel" userId="f7b5cc0d-04d4-4156-acb3-b67fdf0cfe37" providerId="ADAL" clId="{12DE8A96-C520-4388-B352-696D4BF78B33}"/>
    <pc:docChg chg="undo custSel addSld modSld sldOrd">
      <pc:chgData name="Vejrosta Daniel" userId="f7b5cc0d-04d4-4156-acb3-b67fdf0cfe37" providerId="ADAL" clId="{12DE8A96-C520-4388-B352-696D4BF78B33}" dt="2024-05-15T11:55:20.760" v="598" actId="13926"/>
      <pc:docMkLst>
        <pc:docMk/>
      </pc:docMkLst>
      <pc:sldChg chg="modSp mod ord">
        <pc:chgData name="Vejrosta Daniel" userId="f7b5cc0d-04d4-4156-acb3-b67fdf0cfe37" providerId="ADAL" clId="{12DE8A96-C520-4388-B352-696D4BF78B33}" dt="2024-05-15T11:42:58.484" v="70" actId="20577"/>
        <pc:sldMkLst>
          <pc:docMk/>
          <pc:sldMk cId="1942407319" sldId="370"/>
        </pc:sldMkLst>
        <pc:spChg chg="mod">
          <ac:chgData name="Vejrosta Daniel" userId="f7b5cc0d-04d4-4156-acb3-b67fdf0cfe37" providerId="ADAL" clId="{12DE8A96-C520-4388-B352-696D4BF78B33}" dt="2024-05-15T11:40:34.419" v="51" actId="20577"/>
          <ac:spMkLst>
            <pc:docMk/>
            <pc:sldMk cId="1942407319" sldId="370"/>
            <ac:spMk id="15" creationId="{01B301D8-2927-4C1D-B399-4AFA73F8D68F}"/>
          </ac:spMkLst>
        </pc:spChg>
        <pc:graphicFrameChg chg="mod modGraphic">
          <ac:chgData name="Vejrosta Daniel" userId="f7b5cc0d-04d4-4156-acb3-b67fdf0cfe37" providerId="ADAL" clId="{12DE8A96-C520-4388-B352-696D4BF78B33}" dt="2024-05-15T11:42:58.484" v="70" actId="20577"/>
          <ac:graphicFrameMkLst>
            <pc:docMk/>
            <pc:sldMk cId="1942407319" sldId="370"/>
            <ac:graphicFrameMk id="2" creationId="{28010F7E-14DD-4DF2-B4D8-A6D3D1B6A492}"/>
          </ac:graphicFrameMkLst>
        </pc:graphicFrameChg>
      </pc:sldChg>
      <pc:sldChg chg="add">
        <pc:chgData name="Vejrosta Daniel" userId="f7b5cc0d-04d4-4156-acb3-b67fdf0cfe37" providerId="ADAL" clId="{12DE8A96-C520-4388-B352-696D4BF78B33}" dt="2024-05-15T11:40:05.118" v="0" actId="2890"/>
        <pc:sldMkLst>
          <pc:docMk/>
          <pc:sldMk cId="619554011" sldId="420"/>
        </pc:sldMkLst>
      </pc:sldChg>
      <pc:sldChg chg="modSp add mod">
        <pc:chgData name="Vejrosta Daniel" userId="f7b5cc0d-04d4-4156-acb3-b67fdf0cfe37" providerId="ADAL" clId="{12DE8A96-C520-4388-B352-696D4BF78B33}" dt="2024-05-15T11:55:20.760" v="598" actId="13926"/>
        <pc:sldMkLst>
          <pc:docMk/>
          <pc:sldMk cId="560850855" sldId="421"/>
        </pc:sldMkLst>
        <pc:spChg chg="mod">
          <ac:chgData name="Vejrosta Daniel" userId="f7b5cc0d-04d4-4156-acb3-b67fdf0cfe37" providerId="ADAL" clId="{12DE8A96-C520-4388-B352-696D4BF78B33}" dt="2024-05-15T11:43:38.182" v="102" actId="20577"/>
          <ac:spMkLst>
            <pc:docMk/>
            <pc:sldMk cId="560850855" sldId="421"/>
            <ac:spMk id="15" creationId="{01B301D8-2927-4C1D-B399-4AFA73F8D68F}"/>
          </ac:spMkLst>
        </pc:spChg>
        <pc:graphicFrameChg chg="mod modGraphic">
          <ac:chgData name="Vejrosta Daniel" userId="f7b5cc0d-04d4-4156-acb3-b67fdf0cfe37" providerId="ADAL" clId="{12DE8A96-C520-4388-B352-696D4BF78B33}" dt="2024-05-15T11:55:20.760" v="598" actId="13926"/>
          <ac:graphicFrameMkLst>
            <pc:docMk/>
            <pc:sldMk cId="560850855" sldId="421"/>
            <ac:graphicFrameMk id="2" creationId="{28010F7E-14DD-4DF2-B4D8-A6D3D1B6A492}"/>
          </ac:graphicFrameMkLst>
        </pc:graphicFrameChg>
      </pc:sldChg>
    </pc:docChg>
  </pc:docChgLst>
  <pc:docChgLst>
    <pc:chgData name="Jarnot Karolina" userId="ce167c1e-7270-4ee7-9805-b021080bfbca" providerId="ADAL" clId="{64528AA9-9711-4727-9E5C-B0AD7597FC7A}"/>
    <pc:docChg chg="custSel modSld">
      <pc:chgData name="Jarnot Karolina" userId="ce167c1e-7270-4ee7-9805-b021080bfbca" providerId="ADAL" clId="{64528AA9-9711-4727-9E5C-B0AD7597FC7A}" dt="2024-05-16T05:26:45.009" v="360" actId="20577"/>
      <pc:docMkLst>
        <pc:docMk/>
      </pc:docMkLst>
      <pc:sldChg chg="addSp delSp modSp mod">
        <pc:chgData name="Jarnot Karolina" userId="ce167c1e-7270-4ee7-9805-b021080bfbca" providerId="ADAL" clId="{64528AA9-9711-4727-9E5C-B0AD7597FC7A}" dt="2024-05-14T11:49:46.633" v="37" actId="1076"/>
        <pc:sldMkLst>
          <pc:docMk/>
          <pc:sldMk cId="1829279016" sldId="279"/>
        </pc:sldMkLst>
        <pc:picChg chg="add mod">
          <ac:chgData name="Jarnot Karolina" userId="ce167c1e-7270-4ee7-9805-b021080bfbca" providerId="ADAL" clId="{64528AA9-9711-4727-9E5C-B0AD7597FC7A}" dt="2024-05-14T11:49:46.633" v="37" actId="1076"/>
          <ac:picMkLst>
            <pc:docMk/>
            <pc:sldMk cId="1829279016" sldId="279"/>
            <ac:picMk id="3" creationId="{3261B3D2-5FCC-813D-18A1-0FB1C6AD937A}"/>
          </ac:picMkLst>
        </pc:picChg>
        <pc:picChg chg="del">
          <ac:chgData name="Jarnot Karolina" userId="ce167c1e-7270-4ee7-9805-b021080bfbca" providerId="ADAL" clId="{64528AA9-9711-4727-9E5C-B0AD7597FC7A}" dt="2024-05-14T11:49:43.284" v="35" actId="478"/>
          <ac:picMkLst>
            <pc:docMk/>
            <pc:sldMk cId="1829279016" sldId="279"/>
            <ac:picMk id="15" creationId="{5EE80668-BB72-4E00-8184-DEFC103E4E37}"/>
          </ac:picMkLst>
        </pc:picChg>
      </pc:sldChg>
      <pc:sldChg chg="addSp delSp modSp mod">
        <pc:chgData name="Jarnot Karolina" userId="ce167c1e-7270-4ee7-9805-b021080bfbca" providerId="ADAL" clId="{64528AA9-9711-4727-9E5C-B0AD7597FC7A}" dt="2024-05-14T11:50:03.054" v="43" actId="1076"/>
        <pc:sldMkLst>
          <pc:docMk/>
          <pc:sldMk cId="1841099708" sldId="280"/>
        </pc:sldMkLst>
        <pc:picChg chg="add mod">
          <ac:chgData name="Jarnot Karolina" userId="ce167c1e-7270-4ee7-9805-b021080bfbca" providerId="ADAL" clId="{64528AA9-9711-4727-9E5C-B0AD7597FC7A}" dt="2024-05-14T11:50:03.054" v="43" actId="1076"/>
          <ac:picMkLst>
            <pc:docMk/>
            <pc:sldMk cId="1841099708" sldId="280"/>
            <ac:picMk id="3" creationId="{3261B3D2-5FCC-813D-18A1-0FB1C6AD937A}"/>
          </ac:picMkLst>
        </pc:picChg>
        <pc:picChg chg="del">
          <ac:chgData name="Jarnot Karolina" userId="ce167c1e-7270-4ee7-9805-b021080bfbca" providerId="ADAL" clId="{64528AA9-9711-4727-9E5C-B0AD7597FC7A}" dt="2024-05-14T11:49:58.962" v="41" actId="478"/>
          <ac:picMkLst>
            <pc:docMk/>
            <pc:sldMk cId="1841099708" sldId="280"/>
            <ac:picMk id="16" creationId="{121E0DF7-8EBA-4BE8-AAEF-8A417AA71329}"/>
          </ac:picMkLst>
        </pc:picChg>
      </pc:sldChg>
      <pc:sldChg chg="addSp delSp modSp mod">
        <pc:chgData name="Jarnot Karolina" userId="ce167c1e-7270-4ee7-9805-b021080bfbca" providerId="ADAL" clId="{64528AA9-9711-4727-9E5C-B0AD7597FC7A}" dt="2024-05-14T11:50:38.842" v="56" actId="1076"/>
        <pc:sldMkLst>
          <pc:docMk/>
          <pc:sldMk cId="1931385942" sldId="335"/>
        </pc:sldMkLst>
        <pc:picChg chg="add mod">
          <ac:chgData name="Jarnot Karolina" userId="ce167c1e-7270-4ee7-9805-b021080bfbca" providerId="ADAL" clId="{64528AA9-9711-4727-9E5C-B0AD7597FC7A}" dt="2024-05-14T11:50:38.842" v="56" actId="1076"/>
          <ac:picMkLst>
            <pc:docMk/>
            <pc:sldMk cId="1931385942" sldId="335"/>
            <ac:picMk id="2" creationId="{3261B3D2-5FCC-813D-18A1-0FB1C6AD937A}"/>
          </ac:picMkLst>
        </pc:picChg>
        <pc:picChg chg="del">
          <ac:chgData name="Jarnot Karolina" userId="ce167c1e-7270-4ee7-9805-b021080bfbca" providerId="ADAL" clId="{64528AA9-9711-4727-9E5C-B0AD7597FC7A}" dt="2024-05-14T11:50:33.787" v="54" actId="478"/>
          <ac:picMkLst>
            <pc:docMk/>
            <pc:sldMk cId="1931385942" sldId="335"/>
            <ac:picMk id="15" creationId="{FCDD13CD-FF8F-49EF-A8A4-F4555645C366}"/>
          </ac:picMkLst>
        </pc:picChg>
      </pc:sldChg>
      <pc:sldChg chg="addSp delSp modSp mod">
        <pc:chgData name="Jarnot Karolina" userId="ce167c1e-7270-4ee7-9805-b021080bfbca" providerId="ADAL" clId="{64528AA9-9711-4727-9E5C-B0AD7597FC7A}" dt="2024-05-14T11:49:15.736" v="25" actId="1076"/>
        <pc:sldMkLst>
          <pc:docMk/>
          <pc:sldMk cId="3901949951" sldId="337"/>
        </pc:sldMkLst>
        <pc:picChg chg="add mod">
          <ac:chgData name="Jarnot Karolina" userId="ce167c1e-7270-4ee7-9805-b021080bfbca" providerId="ADAL" clId="{64528AA9-9711-4727-9E5C-B0AD7597FC7A}" dt="2024-05-14T11:49:15.736" v="25" actId="1076"/>
          <ac:picMkLst>
            <pc:docMk/>
            <pc:sldMk cId="3901949951" sldId="337"/>
            <ac:picMk id="2" creationId="{3261B3D2-5FCC-813D-18A1-0FB1C6AD937A}"/>
          </ac:picMkLst>
        </pc:picChg>
        <pc:picChg chg="del">
          <ac:chgData name="Jarnot Karolina" userId="ce167c1e-7270-4ee7-9805-b021080bfbca" providerId="ADAL" clId="{64528AA9-9711-4727-9E5C-B0AD7597FC7A}" dt="2024-05-14T11:49:11.743" v="23" actId="478"/>
          <ac:picMkLst>
            <pc:docMk/>
            <pc:sldMk cId="3901949951" sldId="337"/>
            <ac:picMk id="15" creationId="{B45C86BC-1E8F-40B4-BA29-B1691ED34837}"/>
          </ac:picMkLst>
        </pc:picChg>
      </pc:sldChg>
      <pc:sldChg chg="addSp delSp modSp mod">
        <pc:chgData name="Jarnot Karolina" userId="ce167c1e-7270-4ee7-9805-b021080bfbca" providerId="ADAL" clId="{64528AA9-9711-4727-9E5C-B0AD7597FC7A}" dt="2024-05-14T11:47:54.786" v="2" actId="1076"/>
        <pc:sldMkLst>
          <pc:docMk/>
          <pc:sldMk cId="2084451196" sldId="343"/>
        </pc:sldMkLst>
        <pc:picChg chg="add mod">
          <ac:chgData name="Jarnot Karolina" userId="ce167c1e-7270-4ee7-9805-b021080bfbca" providerId="ADAL" clId="{64528AA9-9711-4727-9E5C-B0AD7597FC7A}" dt="2024-05-14T11:47:54.786" v="2" actId="1076"/>
          <ac:picMkLst>
            <pc:docMk/>
            <pc:sldMk cId="2084451196" sldId="343"/>
            <ac:picMk id="3" creationId="{3261B3D2-5FCC-813D-18A1-0FB1C6AD937A}"/>
          </ac:picMkLst>
        </pc:picChg>
        <pc:picChg chg="del">
          <ac:chgData name="Jarnot Karolina" userId="ce167c1e-7270-4ee7-9805-b021080bfbca" providerId="ADAL" clId="{64528AA9-9711-4727-9E5C-B0AD7597FC7A}" dt="2024-05-14T11:47:42.801" v="0" actId="478"/>
          <ac:picMkLst>
            <pc:docMk/>
            <pc:sldMk cId="2084451196" sldId="343"/>
            <ac:picMk id="16" creationId="{287E7124-30D9-4466-8CF7-A3F3BED90B0B}"/>
          </ac:picMkLst>
        </pc:picChg>
      </pc:sldChg>
      <pc:sldChg chg="addSp delSp modSp mod">
        <pc:chgData name="Jarnot Karolina" userId="ce167c1e-7270-4ee7-9805-b021080bfbca" providerId="ADAL" clId="{64528AA9-9711-4727-9E5C-B0AD7597FC7A}" dt="2024-05-14T11:49:21.908" v="28" actId="1076"/>
        <pc:sldMkLst>
          <pc:docMk/>
          <pc:sldMk cId="4119188908" sldId="356"/>
        </pc:sldMkLst>
        <pc:picChg chg="add mod">
          <ac:chgData name="Jarnot Karolina" userId="ce167c1e-7270-4ee7-9805-b021080bfbca" providerId="ADAL" clId="{64528AA9-9711-4727-9E5C-B0AD7597FC7A}" dt="2024-05-14T11:49:21.908" v="28" actId="1076"/>
          <ac:picMkLst>
            <pc:docMk/>
            <pc:sldMk cId="4119188908" sldId="356"/>
            <ac:picMk id="3" creationId="{3261B3D2-5FCC-813D-18A1-0FB1C6AD937A}"/>
          </ac:picMkLst>
        </pc:picChg>
        <pc:picChg chg="del">
          <ac:chgData name="Jarnot Karolina" userId="ce167c1e-7270-4ee7-9805-b021080bfbca" providerId="ADAL" clId="{64528AA9-9711-4727-9E5C-B0AD7597FC7A}" dt="2024-05-14T11:49:18.027" v="26" actId="478"/>
          <ac:picMkLst>
            <pc:docMk/>
            <pc:sldMk cId="4119188908" sldId="356"/>
            <ac:picMk id="16" creationId="{FDE281E4-8551-4E03-B99E-AA9A71EFCCA4}"/>
          </ac:picMkLst>
        </pc:picChg>
      </pc:sldChg>
      <pc:sldChg chg="addSp delSp modSp mod">
        <pc:chgData name="Jarnot Karolina" userId="ce167c1e-7270-4ee7-9805-b021080bfbca" providerId="ADAL" clId="{64528AA9-9711-4727-9E5C-B0AD7597FC7A}" dt="2024-05-14T11:49:29.151" v="31" actId="1076"/>
        <pc:sldMkLst>
          <pc:docMk/>
          <pc:sldMk cId="1950130930" sldId="358"/>
        </pc:sldMkLst>
        <pc:picChg chg="add mod">
          <ac:chgData name="Jarnot Karolina" userId="ce167c1e-7270-4ee7-9805-b021080bfbca" providerId="ADAL" clId="{64528AA9-9711-4727-9E5C-B0AD7597FC7A}" dt="2024-05-14T11:49:29.151" v="31" actId="1076"/>
          <ac:picMkLst>
            <pc:docMk/>
            <pc:sldMk cId="1950130930" sldId="358"/>
            <ac:picMk id="3" creationId="{3261B3D2-5FCC-813D-18A1-0FB1C6AD937A}"/>
          </ac:picMkLst>
        </pc:picChg>
        <pc:picChg chg="del">
          <ac:chgData name="Jarnot Karolina" userId="ce167c1e-7270-4ee7-9805-b021080bfbca" providerId="ADAL" clId="{64528AA9-9711-4727-9E5C-B0AD7597FC7A}" dt="2024-05-14T11:49:24.120" v="29" actId="478"/>
          <ac:picMkLst>
            <pc:docMk/>
            <pc:sldMk cId="1950130930" sldId="358"/>
            <ac:picMk id="16" creationId="{FDE281E4-8551-4E03-B99E-AA9A71EFCCA4}"/>
          </ac:picMkLst>
        </pc:picChg>
      </pc:sldChg>
      <pc:sldChg chg="addSp delSp modSp mod">
        <pc:chgData name="Jarnot Karolina" userId="ce167c1e-7270-4ee7-9805-b021080bfbca" providerId="ADAL" clId="{64528AA9-9711-4727-9E5C-B0AD7597FC7A}" dt="2024-05-14T11:49:40.806" v="34" actId="1076"/>
        <pc:sldMkLst>
          <pc:docMk/>
          <pc:sldMk cId="2766763665" sldId="359"/>
        </pc:sldMkLst>
        <pc:picChg chg="add mod">
          <ac:chgData name="Jarnot Karolina" userId="ce167c1e-7270-4ee7-9805-b021080bfbca" providerId="ADAL" clId="{64528AA9-9711-4727-9E5C-B0AD7597FC7A}" dt="2024-05-14T11:49:40.806" v="34" actId="1076"/>
          <ac:picMkLst>
            <pc:docMk/>
            <pc:sldMk cId="2766763665" sldId="359"/>
            <ac:picMk id="3" creationId="{3261B3D2-5FCC-813D-18A1-0FB1C6AD937A}"/>
          </ac:picMkLst>
        </pc:picChg>
        <pc:picChg chg="del">
          <ac:chgData name="Jarnot Karolina" userId="ce167c1e-7270-4ee7-9805-b021080bfbca" providerId="ADAL" clId="{64528AA9-9711-4727-9E5C-B0AD7597FC7A}" dt="2024-05-14T11:49:36.897" v="32" actId="478"/>
          <ac:picMkLst>
            <pc:docMk/>
            <pc:sldMk cId="2766763665" sldId="359"/>
            <ac:picMk id="16" creationId="{FDE281E4-8551-4E03-B99E-AA9A71EFCCA4}"/>
          </ac:picMkLst>
        </pc:picChg>
      </pc:sldChg>
      <pc:sldChg chg="addSp delSp modSp mod">
        <pc:chgData name="Jarnot Karolina" userId="ce167c1e-7270-4ee7-9805-b021080bfbca" providerId="ADAL" clId="{64528AA9-9711-4727-9E5C-B0AD7597FC7A}" dt="2024-05-14T11:49:55.162" v="40" actId="1076"/>
        <pc:sldMkLst>
          <pc:docMk/>
          <pc:sldMk cId="175090688" sldId="360"/>
        </pc:sldMkLst>
        <pc:picChg chg="add mod">
          <ac:chgData name="Jarnot Karolina" userId="ce167c1e-7270-4ee7-9805-b021080bfbca" providerId="ADAL" clId="{64528AA9-9711-4727-9E5C-B0AD7597FC7A}" dt="2024-05-14T11:49:55.162" v="40" actId="1076"/>
          <ac:picMkLst>
            <pc:docMk/>
            <pc:sldMk cId="175090688" sldId="360"/>
            <ac:picMk id="3" creationId="{3261B3D2-5FCC-813D-18A1-0FB1C6AD937A}"/>
          </ac:picMkLst>
        </pc:picChg>
        <pc:picChg chg="del">
          <ac:chgData name="Jarnot Karolina" userId="ce167c1e-7270-4ee7-9805-b021080bfbca" providerId="ADAL" clId="{64528AA9-9711-4727-9E5C-B0AD7597FC7A}" dt="2024-05-14T11:49:50.517" v="38" actId="478"/>
          <ac:picMkLst>
            <pc:docMk/>
            <pc:sldMk cId="175090688" sldId="360"/>
            <ac:picMk id="15" creationId="{5EE80668-BB72-4E00-8184-DEFC103E4E37}"/>
          </ac:picMkLst>
        </pc:picChg>
      </pc:sldChg>
      <pc:sldChg chg="addSp delSp modSp mod">
        <pc:chgData name="Jarnot Karolina" userId="ce167c1e-7270-4ee7-9805-b021080bfbca" providerId="ADAL" clId="{64528AA9-9711-4727-9E5C-B0AD7597FC7A}" dt="2024-05-14T11:50:16.052" v="47" actId="1076"/>
        <pc:sldMkLst>
          <pc:docMk/>
          <pc:sldMk cId="2687469920" sldId="361"/>
        </pc:sldMkLst>
        <pc:picChg chg="add mod">
          <ac:chgData name="Jarnot Karolina" userId="ce167c1e-7270-4ee7-9805-b021080bfbca" providerId="ADAL" clId="{64528AA9-9711-4727-9E5C-B0AD7597FC7A}" dt="2024-05-14T11:50:16.052" v="47" actId="1076"/>
          <ac:picMkLst>
            <pc:docMk/>
            <pc:sldMk cId="2687469920" sldId="361"/>
            <ac:picMk id="2" creationId="{3261B3D2-5FCC-813D-18A1-0FB1C6AD937A}"/>
          </ac:picMkLst>
        </pc:picChg>
        <pc:picChg chg="del">
          <ac:chgData name="Jarnot Karolina" userId="ce167c1e-7270-4ee7-9805-b021080bfbca" providerId="ADAL" clId="{64528AA9-9711-4727-9E5C-B0AD7597FC7A}" dt="2024-05-14T11:50:11.765" v="44" actId="478"/>
          <ac:picMkLst>
            <pc:docMk/>
            <pc:sldMk cId="2687469920" sldId="361"/>
            <ac:picMk id="15" creationId="{B45C86BC-1E8F-40B4-BA29-B1691ED34837}"/>
          </ac:picMkLst>
        </pc:picChg>
      </pc:sldChg>
      <pc:sldChg chg="addSp delSp modSp mod">
        <pc:chgData name="Jarnot Karolina" userId="ce167c1e-7270-4ee7-9805-b021080bfbca" providerId="ADAL" clId="{64528AA9-9711-4727-9E5C-B0AD7597FC7A}" dt="2024-05-14T11:50:25.390" v="50" actId="1076"/>
        <pc:sldMkLst>
          <pc:docMk/>
          <pc:sldMk cId="417645666" sldId="363"/>
        </pc:sldMkLst>
        <pc:picChg chg="add mod">
          <ac:chgData name="Jarnot Karolina" userId="ce167c1e-7270-4ee7-9805-b021080bfbca" providerId="ADAL" clId="{64528AA9-9711-4727-9E5C-B0AD7597FC7A}" dt="2024-05-14T11:50:25.390" v="50" actId="1076"/>
          <ac:picMkLst>
            <pc:docMk/>
            <pc:sldMk cId="417645666" sldId="363"/>
            <ac:picMk id="3" creationId="{3261B3D2-5FCC-813D-18A1-0FB1C6AD937A}"/>
          </ac:picMkLst>
        </pc:picChg>
        <pc:picChg chg="del">
          <ac:chgData name="Jarnot Karolina" userId="ce167c1e-7270-4ee7-9805-b021080bfbca" providerId="ADAL" clId="{64528AA9-9711-4727-9E5C-B0AD7597FC7A}" dt="2024-05-14T11:50:21.949" v="48" actId="478"/>
          <ac:picMkLst>
            <pc:docMk/>
            <pc:sldMk cId="417645666" sldId="363"/>
            <ac:picMk id="16" creationId="{121E0DF7-8EBA-4BE8-AAEF-8A417AA71329}"/>
          </ac:picMkLst>
        </pc:picChg>
      </pc:sldChg>
      <pc:sldChg chg="addSp delSp modSp mod">
        <pc:chgData name="Jarnot Karolina" userId="ce167c1e-7270-4ee7-9805-b021080bfbca" providerId="ADAL" clId="{64528AA9-9711-4727-9E5C-B0AD7597FC7A}" dt="2024-05-16T05:26:45.009" v="360" actId="20577"/>
        <pc:sldMkLst>
          <pc:docMk/>
          <pc:sldMk cId="4067257935" sldId="364"/>
        </pc:sldMkLst>
        <pc:graphicFrameChg chg="modGraphic">
          <ac:chgData name="Jarnot Karolina" userId="ce167c1e-7270-4ee7-9805-b021080bfbca" providerId="ADAL" clId="{64528AA9-9711-4727-9E5C-B0AD7597FC7A}" dt="2024-05-16T05:26:45.009" v="360" actId="20577"/>
          <ac:graphicFrameMkLst>
            <pc:docMk/>
            <pc:sldMk cId="4067257935" sldId="364"/>
            <ac:graphicFrameMk id="2" creationId="{28010F7E-14DD-4DF2-B4D8-A6D3D1B6A492}"/>
          </ac:graphicFrameMkLst>
        </pc:graphicFrameChg>
        <pc:picChg chg="add mod">
          <ac:chgData name="Jarnot Karolina" userId="ce167c1e-7270-4ee7-9805-b021080bfbca" providerId="ADAL" clId="{64528AA9-9711-4727-9E5C-B0AD7597FC7A}" dt="2024-05-14T11:50:30.713" v="53" actId="1076"/>
          <ac:picMkLst>
            <pc:docMk/>
            <pc:sldMk cId="4067257935" sldId="364"/>
            <ac:picMk id="3" creationId="{3261B3D2-5FCC-813D-18A1-0FB1C6AD937A}"/>
          </ac:picMkLst>
        </pc:picChg>
        <pc:picChg chg="del">
          <ac:chgData name="Jarnot Karolina" userId="ce167c1e-7270-4ee7-9805-b021080bfbca" providerId="ADAL" clId="{64528AA9-9711-4727-9E5C-B0AD7597FC7A}" dt="2024-05-14T11:50:27.484" v="51" actId="478"/>
          <ac:picMkLst>
            <pc:docMk/>
            <pc:sldMk cId="4067257935" sldId="364"/>
            <ac:picMk id="16" creationId="{121E0DF7-8EBA-4BE8-AAEF-8A417AA71329}"/>
          </ac:picMkLst>
        </pc:picChg>
      </pc:sldChg>
      <pc:sldChg chg="addSp delSp modSp mod">
        <pc:chgData name="Jarnot Karolina" userId="ce167c1e-7270-4ee7-9805-b021080bfbca" providerId="ADAL" clId="{64528AA9-9711-4727-9E5C-B0AD7597FC7A}" dt="2024-05-14T11:48:18.882" v="9" actId="1076"/>
        <pc:sldMkLst>
          <pc:docMk/>
          <pc:sldMk cId="3025584759" sldId="369"/>
        </pc:sldMkLst>
        <pc:picChg chg="add mod">
          <ac:chgData name="Jarnot Karolina" userId="ce167c1e-7270-4ee7-9805-b021080bfbca" providerId="ADAL" clId="{64528AA9-9711-4727-9E5C-B0AD7597FC7A}" dt="2024-05-14T11:48:18.882" v="9" actId="1076"/>
          <ac:picMkLst>
            <pc:docMk/>
            <pc:sldMk cId="3025584759" sldId="369"/>
            <ac:picMk id="2" creationId="{3261B3D2-5FCC-813D-18A1-0FB1C6AD937A}"/>
          </ac:picMkLst>
        </pc:picChg>
        <pc:picChg chg="del">
          <ac:chgData name="Jarnot Karolina" userId="ce167c1e-7270-4ee7-9805-b021080bfbca" providerId="ADAL" clId="{64528AA9-9711-4727-9E5C-B0AD7597FC7A}" dt="2024-05-14T11:48:12.241" v="6" actId="478"/>
          <ac:picMkLst>
            <pc:docMk/>
            <pc:sldMk cId="3025584759" sldId="369"/>
            <ac:picMk id="15" creationId="{B45C86BC-1E8F-40B4-BA29-B1691ED34837}"/>
          </ac:picMkLst>
        </pc:picChg>
      </pc:sldChg>
      <pc:sldChg chg="addSp delSp modSp mod">
        <pc:chgData name="Jarnot Karolina" userId="ce167c1e-7270-4ee7-9805-b021080bfbca" providerId="ADAL" clId="{64528AA9-9711-4727-9E5C-B0AD7597FC7A}" dt="2024-05-14T11:48:33.565" v="13" actId="1076"/>
        <pc:sldMkLst>
          <pc:docMk/>
          <pc:sldMk cId="1942407319" sldId="370"/>
        </pc:sldMkLst>
        <pc:picChg chg="add mod">
          <ac:chgData name="Jarnot Karolina" userId="ce167c1e-7270-4ee7-9805-b021080bfbca" providerId="ADAL" clId="{64528AA9-9711-4727-9E5C-B0AD7597FC7A}" dt="2024-05-14T11:48:33.565" v="13" actId="1076"/>
          <ac:picMkLst>
            <pc:docMk/>
            <pc:sldMk cId="1942407319" sldId="370"/>
            <ac:picMk id="3" creationId="{3261B3D2-5FCC-813D-18A1-0FB1C6AD937A}"/>
          </ac:picMkLst>
        </pc:picChg>
        <pc:picChg chg="del">
          <ac:chgData name="Jarnot Karolina" userId="ce167c1e-7270-4ee7-9805-b021080bfbca" providerId="ADAL" clId="{64528AA9-9711-4727-9E5C-B0AD7597FC7A}" dt="2024-05-14T11:48:23.756" v="10" actId="478"/>
          <ac:picMkLst>
            <pc:docMk/>
            <pc:sldMk cId="1942407319" sldId="370"/>
            <ac:picMk id="16" creationId="{FDE281E4-8551-4E03-B99E-AA9A71EFCCA4}"/>
          </ac:picMkLst>
        </pc:picChg>
      </pc:sldChg>
      <pc:sldChg chg="addSp delSp modSp mod">
        <pc:chgData name="Jarnot Karolina" userId="ce167c1e-7270-4ee7-9805-b021080bfbca" providerId="ADAL" clId="{64528AA9-9711-4727-9E5C-B0AD7597FC7A}" dt="2024-05-14T11:48:42.323" v="16" actId="1076"/>
        <pc:sldMkLst>
          <pc:docMk/>
          <pc:sldMk cId="1757939892" sldId="371"/>
        </pc:sldMkLst>
        <pc:picChg chg="add mod">
          <ac:chgData name="Jarnot Karolina" userId="ce167c1e-7270-4ee7-9805-b021080bfbca" providerId="ADAL" clId="{64528AA9-9711-4727-9E5C-B0AD7597FC7A}" dt="2024-05-14T11:48:42.323" v="16" actId="1076"/>
          <ac:picMkLst>
            <pc:docMk/>
            <pc:sldMk cId="1757939892" sldId="371"/>
            <ac:picMk id="3" creationId="{3261B3D2-5FCC-813D-18A1-0FB1C6AD937A}"/>
          </ac:picMkLst>
        </pc:picChg>
        <pc:picChg chg="del">
          <ac:chgData name="Jarnot Karolina" userId="ce167c1e-7270-4ee7-9805-b021080bfbca" providerId="ADAL" clId="{64528AA9-9711-4727-9E5C-B0AD7597FC7A}" dt="2024-05-14T11:48:37.768" v="14" actId="478"/>
          <ac:picMkLst>
            <pc:docMk/>
            <pc:sldMk cId="1757939892" sldId="371"/>
            <ac:picMk id="16" creationId="{FDE281E4-8551-4E03-B99E-AA9A71EFCCA4}"/>
          </ac:picMkLst>
        </pc:picChg>
      </pc:sldChg>
      <pc:sldChg chg="addSp delSp modSp mod">
        <pc:chgData name="Jarnot Karolina" userId="ce167c1e-7270-4ee7-9805-b021080bfbca" providerId="ADAL" clId="{64528AA9-9711-4727-9E5C-B0AD7597FC7A}" dt="2024-05-14T11:48:54.527" v="19" actId="1076"/>
        <pc:sldMkLst>
          <pc:docMk/>
          <pc:sldMk cId="1018918966" sldId="373"/>
        </pc:sldMkLst>
        <pc:picChg chg="add mod">
          <ac:chgData name="Jarnot Karolina" userId="ce167c1e-7270-4ee7-9805-b021080bfbca" providerId="ADAL" clId="{64528AA9-9711-4727-9E5C-B0AD7597FC7A}" dt="2024-05-14T11:48:54.527" v="19" actId="1076"/>
          <ac:picMkLst>
            <pc:docMk/>
            <pc:sldMk cId="1018918966" sldId="373"/>
            <ac:picMk id="3" creationId="{3261B3D2-5FCC-813D-18A1-0FB1C6AD937A}"/>
          </ac:picMkLst>
        </pc:picChg>
        <pc:picChg chg="del">
          <ac:chgData name="Jarnot Karolina" userId="ce167c1e-7270-4ee7-9805-b021080bfbca" providerId="ADAL" clId="{64528AA9-9711-4727-9E5C-B0AD7597FC7A}" dt="2024-05-14T11:48:50.526" v="17" actId="478"/>
          <ac:picMkLst>
            <pc:docMk/>
            <pc:sldMk cId="1018918966" sldId="373"/>
            <ac:picMk id="16" creationId="{FDE281E4-8551-4E03-B99E-AA9A71EFCCA4}"/>
          </ac:picMkLst>
        </pc:picChg>
      </pc:sldChg>
      <pc:sldChg chg="addSp delSp modSp mod">
        <pc:chgData name="Jarnot Karolina" userId="ce167c1e-7270-4ee7-9805-b021080bfbca" providerId="ADAL" clId="{64528AA9-9711-4727-9E5C-B0AD7597FC7A}" dt="2024-05-14T11:49:05.979" v="22" actId="1076"/>
        <pc:sldMkLst>
          <pc:docMk/>
          <pc:sldMk cId="523873259" sldId="413"/>
        </pc:sldMkLst>
        <pc:picChg chg="add mod">
          <ac:chgData name="Jarnot Karolina" userId="ce167c1e-7270-4ee7-9805-b021080bfbca" providerId="ADAL" clId="{64528AA9-9711-4727-9E5C-B0AD7597FC7A}" dt="2024-05-14T11:49:05.979" v="22" actId="1076"/>
          <ac:picMkLst>
            <pc:docMk/>
            <pc:sldMk cId="523873259" sldId="413"/>
            <ac:picMk id="3" creationId="{3261B3D2-5FCC-813D-18A1-0FB1C6AD937A}"/>
          </ac:picMkLst>
        </pc:picChg>
        <pc:picChg chg="del">
          <ac:chgData name="Jarnot Karolina" userId="ce167c1e-7270-4ee7-9805-b021080bfbca" providerId="ADAL" clId="{64528AA9-9711-4727-9E5C-B0AD7597FC7A}" dt="2024-05-14T11:49:02.328" v="20" actId="478"/>
          <ac:picMkLst>
            <pc:docMk/>
            <pc:sldMk cId="523873259" sldId="413"/>
            <ac:picMk id="16" creationId="{287E7124-30D9-4466-8CF7-A3F3BED90B0B}"/>
          </ac:picMkLst>
        </pc:picChg>
      </pc:sldChg>
      <pc:sldChg chg="addSp delSp modSp mod">
        <pc:chgData name="Jarnot Karolina" userId="ce167c1e-7270-4ee7-9805-b021080bfbca" providerId="ADAL" clId="{64528AA9-9711-4727-9E5C-B0AD7597FC7A}" dt="2024-05-14T11:48:08.298" v="5" actId="1076"/>
        <pc:sldMkLst>
          <pc:docMk/>
          <pc:sldMk cId="2373443377" sldId="414"/>
        </pc:sldMkLst>
        <pc:picChg chg="add mod">
          <ac:chgData name="Jarnot Karolina" userId="ce167c1e-7270-4ee7-9805-b021080bfbca" providerId="ADAL" clId="{64528AA9-9711-4727-9E5C-B0AD7597FC7A}" dt="2024-05-14T11:48:08.298" v="5" actId="1076"/>
          <ac:picMkLst>
            <pc:docMk/>
            <pc:sldMk cId="2373443377" sldId="414"/>
            <ac:picMk id="3" creationId="{3261B3D2-5FCC-813D-18A1-0FB1C6AD937A}"/>
          </ac:picMkLst>
        </pc:picChg>
        <pc:picChg chg="del">
          <ac:chgData name="Jarnot Karolina" userId="ce167c1e-7270-4ee7-9805-b021080bfbca" providerId="ADAL" clId="{64528AA9-9711-4727-9E5C-B0AD7597FC7A}" dt="2024-05-14T11:48:04.534" v="3" actId="478"/>
          <ac:picMkLst>
            <pc:docMk/>
            <pc:sldMk cId="2373443377" sldId="414"/>
            <ac:picMk id="16" creationId="{287E7124-30D9-4466-8CF7-A3F3BED90B0B}"/>
          </ac:picMkLst>
        </pc:picChg>
      </pc:sldChg>
      <pc:sldChg chg="modSp mod">
        <pc:chgData name="Jarnot Karolina" userId="ce167c1e-7270-4ee7-9805-b021080bfbca" providerId="ADAL" clId="{64528AA9-9711-4727-9E5C-B0AD7597FC7A}" dt="2024-05-15T11:28:57.811" v="69" actId="13926"/>
        <pc:sldMkLst>
          <pc:docMk/>
          <pc:sldMk cId="1926889833" sldId="418"/>
        </pc:sldMkLst>
        <pc:graphicFrameChg chg="modGraphic">
          <ac:chgData name="Jarnot Karolina" userId="ce167c1e-7270-4ee7-9805-b021080bfbca" providerId="ADAL" clId="{64528AA9-9711-4727-9E5C-B0AD7597FC7A}" dt="2024-05-15T11:28:57.811" v="69" actId="13926"/>
          <ac:graphicFrameMkLst>
            <pc:docMk/>
            <pc:sldMk cId="1926889833" sldId="418"/>
            <ac:graphicFrameMk id="2" creationId="{28010F7E-14DD-4DF2-B4D8-A6D3D1B6A492}"/>
          </ac:graphicFrameMkLst>
        </pc:graphicFrameChg>
      </pc:sldChg>
      <pc:sldChg chg="modSp mod">
        <pc:chgData name="Jarnot Karolina" userId="ce167c1e-7270-4ee7-9805-b021080bfbca" providerId="ADAL" clId="{64528AA9-9711-4727-9E5C-B0AD7597FC7A}" dt="2024-05-15T11:29:12.794" v="70" actId="13926"/>
        <pc:sldMkLst>
          <pc:docMk/>
          <pc:sldMk cId="3123079177" sldId="419"/>
        </pc:sldMkLst>
        <pc:graphicFrameChg chg="modGraphic">
          <ac:chgData name="Jarnot Karolina" userId="ce167c1e-7270-4ee7-9805-b021080bfbca" providerId="ADAL" clId="{64528AA9-9711-4727-9E5C-B0AD7597FC7A}" dt="2024-05-15T11:29:12.794" v="70" actId="13926"/>
          <ac:graphicFrameMkLst>
            <pc:docMk/>
            <pc:sldMk cId="3123079177" sldId="419"/>
            <ac:graphicFrameMk id="2" creationId="{28010F7E-14DD-4DF2-B4D8-A6D3D1B6A492}"/>
          </ac:graphicFrameMkLst>
        </pc:graphicFrameChg>
      </pc:sldChg>
      <pc:sldChg chg="modSp mod">
        <pc:chgData name="Jarnot Karolina" userId="ce167c1e-7270-4ee7-9805-b021080bfbca" providerId="ADAL" clId="{64528AA9-9711-4727-9E5C-B0AD7597FC7A}" dt="2024-05-15T12:05:20.784" v="355" actId="207"/>
        <pc:sldMkLst>
          <pc:docMk/>
          <pc:sldMk cId="560850855" sldId="421"/>
        </pc:sldMkLst>
        <pc:graphicFrameChg chg="mod modGraphic">
          <ac:chgData name="Jarnot Karolina" userId="ce167c1e-7270-4ee7-9805-b021080bfbca" providerId="ADAL" clId="{64528AA9-9711-4727-9E5C-B0AD7597FC7A}" dt="2024-05-15T12:05:20.784" v="355" actId="207"/>
          <ac:graphicFrameMkLst>
            <pc:docMk/>
            <pc:sldMk cId="560850855" sldId="421"/>
            <ac:graphicFrameMk id="2" creationId="{28010F7E-14DD-4DF2-B4D8-A6D3D1B6A492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>
            <a:extLst>
              <a:ext uri="{FF2B5EF4-FFF2-40B4-BE49-F238E27FC236}">
                <a16:creationId xmlns:a16="http://schemas.microsoft.com/office/drawing/2014/main" id="{2944E29D-A494-4A12-990B-4395E0353A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F98E9B08-A49F-58F0-16D0-9390EF015C6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91ABAC-39E5-4F49-99C3-67D3CE9A25C1}" type="datetimeFigureOut">
              <a:rPr lang="cs-CZ" smtClean="0"/>
              <a:t>16.05.2024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B47470D3-98C6-8A32-4FA5-787F0D4A9DC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E26691C0-4FBC-5929-22A4-96250E94F40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5286B-1992-9847-8EC6-AFE2A0261B7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46602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2ED1E5-6FFC-9346-8058-67C120EFDCEC}" type="datetimeFigureOut">
              <a:rPr lang="cs-CZ" smtClean="0"/>
              <a:t>16.05.2024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951C6B-BC02-6942-AEF7-14F9BBBA05A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6290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951C6B-BC02-6942-AEF7-14F9BBBA05AF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03390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654635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951C6B-BC02-6942-AEF7-14F9BBBA05AF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36007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67027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29158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27781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0105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58894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172098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1729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53278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29158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234698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00640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267463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72230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985196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951C6B-BC02-6942-AEF7-14F9BBBA05AF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429109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820689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951C6B-BC02-6942-AEF7-14F9BBBA05AF}" type="slidenum">
              <a:rPr lang="cs-CZ" smtClean="0"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394499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321947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120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508845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0648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951C6B-BC02-6942-AEF7-14F9BBBA05AF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11096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267027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63649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35898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951C6B-BC02-6942-AEF7-14F9BBBA05AF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56489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746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D3BE451-F29C-2EBD-E26F-CFEC5D0DAA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6111AC8B-45F2-A8D1-5E59-77C68CCE9B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2256C49-35BD-256D-3BA5-9F8C8C3EC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16.05.2024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FA55172-4B3E-0104-7159-8BDA8F716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31AB2E0-7656-0C03-1BAF-00AEBF807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2128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BE09B65-4B17-552B-B918-546F742E8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EFD5CB09-EBF1-C5FA-4C35-DC444F6C0F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8B14016-53BC-79C4-433D-D96BF896D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16.05.2024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F1DBC79-6293-FA97-498F-6287C85B8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39EE3E67-0618-7D95-DBB2-1D56C75D1D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6287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63C1459D-2CEA-6AF3-A2B7-0C7D8A940C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1958D297-8A4F-647F-C846-2F327DC61A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493131ED-5869-FC96-049B-C41997DCA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16.05.2024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E32ED1B0-31E1-F95B-0EA3-3FAF801EE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B6DA6E0-7363-9DB4-8770-209E6BD9F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0721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F6A3951-C97F-7319-7EFA-D7A06F664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7B5FC82-A705-ABF4-FB03-40B7A362C9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9EF3351-C7F6-5C44-8A02-812A2E440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16.05.2024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1E6FC52-CCB5-86BC-5CAB-4054D1821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E12ACFF-18D5-CDB6-8E6C-57886A665D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4435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7C2C5F4-8A6D-B0DA-4BF9-DB7A049B3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59966CA-F823-7D31-6AD3-A7303ED19C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6ECE62E5-C250-AECC-A686-DE263FFB1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16.05.2024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CC1BA2C-301E-9D87-C3FF-230E2293C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4F01389-8A7F-468E-1AE2-F2FF1AE1B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31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804F9A-289D-82B0-7552-BA50D0674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8B1F9C7-41C4-DB92-2672-B0417B24D1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711AE010-4C9E-2A59-9C67-08FD03A14F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42F37D1B-030F-69F7-6110-4C8F896043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16.05.2024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E710D6A-5CC3-CA50-021A-7EE3D0DFD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50F9641-0EA5-C188-4776-404EEC3C3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2985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EDB5611-1E33-33DF-7FB8-393D46872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171F124-D755-19AF-F089-1380E33E5B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627F277D-1D20-FC52-3FB0-482C3739AF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53FFC95F-5DE5-9D8D-87D4-6241F07CB8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9D877C73-7BD9-AC50-6F00-00B0727CFD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4FACD836-BE9A-47AF-F590-243AC4B13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16.05.2024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B4032D3E-7DE0-DEAE-A184-C1CC3BE37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F79986CA-D02E-BA8B-ABAE-FA7442028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4563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4CAEB97-7730-AA17-F84B-81D3F5EAE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8255E771-3CE0-BCE0-BA15-FAEC2CC47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16.05.2024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694E9B44-5DEB-A09F-077D-2356B3715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53991DF-BC83-3604-C953-509B1F26E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9266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039997FF-C810-7167-4FFC-B84AC57BC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16.05.2024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893D26ED-76D9-D259-D984-81D8C4A48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AECF0DE-D695-467D-C924-CC8AFB896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1322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69C067E-8CD5-26FB-30F1-922DA05C4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E656CD0-F4AD-2537-228B-E399388623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A4A653F9-EC50-1886-8853-5ABAADE538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8D43821-F2B6-F5CA-DBBA-48E8CF4E77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16.05.2024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D65AFE6B-F283-74D7-C323-6052FA912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3611BC5-06F7-F509-A3AF-D5C30333C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3157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BC14130-0F54-E8B3-4B20-BC2131E89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3EA7BE69-4C05-C017-BC47-09F1D6582F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550E0C8A-B16A-32DB-05F0-B037A182B0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F7E6744-4FD4-DBAE-46DA-127830F19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8D666-A126-4B42-98EF-41DC134321B2}" type="datetimeFigureOut">
              <a:rPr lang="cs-CZ" smtClean="0"/>
              <a:t>16.05.2024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B40E3ACC-9ED6-D141-FDF9-E4DDE18FE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937E9DAF-464C-B240-6CC4-49FCC48BE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8340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3329EEB1-4564-A09B-6E25-C1FEFEED36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FF3FCE3E-873D-3FEB-AABD-900CA1B5B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23CDD5E-04C2-C0A1-6A59-AFC0226D5CE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8D666-A126-4B42-98EF-41DC134321B2}" type="datetimeFigureOut">
              <a:rPr lang="cs-CZ" smtClean="0"/>
              <a:t>16.05.2024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70A2BB7-84A3-409F-07EC-0BC430C022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85D7A99-F4A0-F147-7497-35C81B6CA0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E4975C-BFF4-C241-AEEE-0F888DCD8FC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5074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10" Type="http://schemas.openxmlformats.org/officeDocument/2006/relationships/image" Target="../media/image7.png"/><Relationship Id="rId4" Type="http://schemas.openxmlformats.org/officeDocument/2006/relationships/image" Target="../media/image2.jpeg"/><Relationship Id="rId9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1.jpeg"/><Relationship Id="rId9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10" Type="http://schemas.openxmlformats.org/officeDocument/2006/relationships/image" Target="../media/image13.pn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10" Type="http://schemas.openxmlformats.org/officeDocument/2006/relationships/image" Target="../media/image14.pn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10" Type="http://schemas.openxmlformats.org/officeDocument/2006/relationships/image" Target="../media/image7.png"/><Relationship Id="rId4" Type="http://schemas.openxmlformats.org/officeDocument/2006/relationships/image" Target="../media/image2.jpeg"/><Relationship Id="rId9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10" Type="http://schemas.openxmlformats.org/officeDocument/2006/relationships/image" Target="../media/image16.pn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1.jpeg"/><Relationship Id="rId9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1.jpeg"/><Relationship Id="rId9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1.jpeg"/><Relationship Id="rId9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1.jpeg"/><Relationship Id="rId9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1.jpe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7.pn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9.png"/><Relationship Id="rId5" Type="http://schemas.openxmlformats.org/officeDocument/2006/relationships/image" Target="../media/image4.jpeg"/><Relationship Id="rId10" Type="http://schemas.openxmlformats.org/officeDocument/2006/relationships/image" Target="../media/image18.svg"/><Relationship Id="rId4" Type="http://schemas.openxmlformats.org/officeDocument/2006/relationships/image" Target="../media/image2.jpe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10" Type="http://schemas.openxmlformats.org/officeDocument/2006/relationships/image" Target="../media/image7.png"/><Relationship Id="rId4" Type="http://schemas.openxmlformats.org/officeDocument/2006/relationships/image" Target="../media/image2.jpe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10" Type="http://schemas.openxmlformats.org/officeDocument/2006/relationships/image" Target="../media/image10.pn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4.jpeg"/><Relationship Id="rId10" Type="http://schemas.openxmlformats.org/officeDocument/2006/relationships/image" Target="../media/image11.png"/><Relationship Id="rId4" Type="http://schemas.openxmlformats.org/officeDocument/2006/relationships/image" Target="../media/image2.jpeg"/><Relationship Id="rId9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78A53C96-BC92-0F42-DEEF-26F7CD24EB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898" y="388622"/>
            <a:ext cx="1144648" cy="1144648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B5C3210F-1534-DD7D-A30E-AD6A27E6BE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6778" y="761138"/>
            <a:ext cx="1144648" cy="1144648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C13C452-3BB5-9D7E-E184-F25F6DA263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1077" y="1917567"/>
            <a:ext cx="390803" cy="390803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358962C6-E452-9E28-F931-5555CC3B69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3262" y="370335"/>
            <a:ext cx="766858" cy="1144648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6A3D4D52-4784-B32C-57B8-223FB33E98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70120" y="1529456"/>
            <a:ext cx="1167023" cy="1167023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ACEEE7DD-2858-330C-8747-F0099E46B3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40576" y="370335"/>
            <a:ext cx="390803" cy="39080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C5C92C27-4852-7414-29AB-3F832AA834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905" y="5714534"/>
            <a:ext cx="390803" cy="390803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039531BC-3B3E-47BC-A452-9779CFA8F44F}"/>
              </a:ext>
            </a:extLst>
          </p:cNvPr>
          <p:cNvSpPr txBox="1"/>
          <p:nvPr/>
        </p:nvSpPr>
        <p:spPr>
          <a:xfrm>
            <a:off x="121885" y="2307442"/>
            <a:ext cx="1145224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sz="2000" b="1">
              <a:solidFill>
                <a:srgbClr val="003399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ctr"/>
            <a:endParaRPr lang="pl-PL" sz="2000" b="1">
              <a:solidFill>
                <a:srgbClr val="003399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ctr"/>
            <a:r>
              <a:rPr lang="pl-PL" sz="2000" b="1">
                <a:solidFill>
                  <a:srgbClr val="0033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SZKOLENIE DLA BENEFICJENTÓW PROGRAMU INTERREG CZECHY-POLSKA 2021-2027</a:t>
            </a:r>
          </a:p>
          <a:p>
            <a:pPr algn="ctr"/>
            <a:r>
              <a:rPr lang="pl-PL" sz="2000" b="1">
                <a:solidFill>
                  <a:srgbClr val="0033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cs-CZ" sz="2000" b="1">
                <a:solidFill>
                  <a:srgbClr val="FF66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ŠKOLENÍ PRO PŘÍJEMCE PROGRAMU INTERREG ČESKO - POLSKO 2021 - 2027</a:t>
            </a:r>
          </a:p>
          <a:p>
            <a:pPr algn="ctr"/>
            <a:endParaRPr lang="pl-PL" sz="2000" b="1">
              <a:solidFill>
                <a:srgbClr val="FF66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ctr"/>
            <a:endParaRPr lang="pl-PL" sz="2000" b="1">
              <a:solidFill>
                <a:srgbClr val="003399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ctr"/>
            <a:r>
              <a:rPr lang="pl-PL" sz="2000" b="1">
                <a:solidFill>
                  <a:srgbClr val="0033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Program INTERREG </a:t>
            </a:r>
          </a:p>
          <a:p>
            <a:pPr algn="ctr"/>
            <a:r>
              <a:rPr lang="pl-PL" sz="2000" b="1">
                <a:solidFill>
                  <a:srgbClr val="00339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ČESKO – POLSKO | </a:t>
            </a:r>
            <a:r>
              <a:rPr lang="pl-PL" sz="2000" b="1">
                <a:solidFill>
                  <a:srgbClr val="FF66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CZECHY – POLSKA</a:t>
            </a:r>
            <a:endParaRPr lang="cs-CZ" sz="2000" b="1">
              <a:solidFill>
                <a:srgbClr val="FF66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3" name="Obrázek 2" descr="Obsah obrázku text, snímek obrazovky, Písmo, Elektricky modrá&#10;&#10;Popis byl vytvořen automaticky">
            <a:extLst>
              <a:ext uri="{FF2B5EF4-FFF2-40B4-BE49-F238E27FC236}">
                <a16:creationId xmlns:a16="http://schemas.microsoft.com/office/drawing/2014/main" id="{3261B3D2-5FCC-813D-18A1-0FB1C6AD93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26072" y="5559335"/>
            <a:ext cx="4539856" cy="109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451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8834" y="5520501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0804" y="1273538"/>
          <a:ext cx="11166458" cy="45643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539064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627394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264279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1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Pokud vedoucí partner z objektivních důvodů nemůže dodat všechny požadované dokumenty v určeném termínu, </a:t>
                      </a:r>
                      <a:r>
                        <a:rPr lang="cs-CZ" sz="1100" b="1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požádá JS s odůvodněním o prodloužení tohoto termínu. </a:t>
                      </a:r>
                      <a:r>
                        <a:rPr lang="cs-CZ" sz="11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Pokud žádost není odůvodněná nebo ani v náhradním termínu odsouhlaseném JS vedoucí partner nedodá požadované dokumenty, JS zastaví přípravu právního aktu a postoupí záležitost ŘO, který může rozhodnout o tom, že vedoucí partner má druhý náhradní termín pro předložení dokladů, nebo projekt nebude z programu finančně podpořen a prostředky budou uvolněny na financování jiných projektů. 	</a:t>
                      </a:r>
                    </a:p>
                    <a:p>
                      <a:endParaRPr lang="cs-CZ" sz="1100" b="0" kern="120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s-CZ" sz="1100" b="1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 případě změn v projektu </a:t>
                      </a:r>
                      <a:r>
                        <a:rPr lang="cs-CZ" sz="11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 období mezi schválením projektu na MV a vydáním právního aktu je </a:t>
                      </a:r>
                      <a:r>
                        <a:rPr lang="cs-CZ" sz="1100" b="1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vedoucí partner povinen předložit žádost o změnu prostřednictvím interní depeše v ISKP 2021+ na JS. </a:t>
                      </a:r>
                      <a:r>
                        <a:rPr lang="cs-CZ" sz="11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Změny mohou být v této fázi ale pouze formálního charakteru (změna statutárního zástupce, změna realizačního týmu atd.), případně musí být nezbytné pro vydání právního aktu. V případě potřeby JS postup řešení změny konzultuje s ŘO za účelem posouzení dopadu změny do procesu hodnocení žádosti. </a:t>
                      </a:r>
                      <a:r>
                        <a:rPr lang="cs-CZ" sz="11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cs-CZ" sz="1100" b="1" kern="120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s-CZ" sz="1100" b="1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PERSONIFIKOVANÝ POPIS PRACOVNÍHO MÍSTA</a:t>
                      </a:r>
                      <a:endParaRPr lang="cs-CZ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cs-CZ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1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cs-CZ" sz="12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10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 przypadku, gdy Partner Wiodący nie będzie z uzasadnionych przyczyn w stanie złożyć dokumentów we wskazanym terminie, </a:t>
                      </a:r>
                      <a:r>
                        <a:rPr lang="pl-PL" sz="1100" b="1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złoży do WS wniosek o przedłużenie terminu wraz z uzasadnieniem</a:t>
                      </a:r>
                      <a:r>
                        <a:rPr lang="pl-PL" sz="110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Jeżeli wniosek o przedłużenie zostanie uznany za nieuzasadniony lub w terminie dodatkowym, na który wydało zgodę WS, Partner Wiodący nie dostarczy wymaganych dokumentów, WS wstrzyma przygotowanie aktu prawnego i przekaże sprawę do IZ, która może postanowić o tym, że Partner Wiodący otrzyma drugi alternatywny termin na złożenie dokumentów, lub projekt nie będzie dofinansowany z programu a środki zostaną przeznaczone na finansowanie innych projektów. 	</a:t>
                      </a:r>
                    </a:p>
                    <a:p>
                      <a:endParaRPr lang="cs-CZ" sz="1100" b="0" kern="120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100" b="1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 razie zmian w projekcie</a:t>
                      </a:r>
                      <a:r>
                        <a:rPr lang="pl-PL" sz="110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wprowadzonych w okresie między zatwierdzeniem projektu na KM a wydaniem aktu prawnego, </a:t>
                      </a:r>
                      <a:r>
                        <a:rPr lang="pl-PL" sz="1100" b="1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Partner Wiodący ma obowiązek złożenia do WS za pośrednictwem depeszy wewnętrznej w ISKP 2021+. </a:t>
                      </a:r>
                      <a:r>
                        <a:rPr lang="pl-PL" sz="110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Zmiany w tej fazie mogą mieć jedynie charakter formalny (zmiana osób statutowych, zmiany zespołu realizującego itp.), ewentualnie zmiany te muszą być niezbędne do wydania aktu prawnego. W przypadku konieczności WS skonsultuje procedurę wprowadzenia zmiany z IZ w celu oceny oddziaływania zmiany na proces oceny wniosku.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100" b="0" kern="120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100" b="1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SPERSONIFIKOWANY OPIS STANOWISKA PRACY</a:t>
                      </a:r>
                      <a:endParaRPr lang="cs-CZ" sz="1100" b="1" kern="120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cs-CZ" sz="1250" b="1" kern="120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817722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br>
              <a:rPr lang="cs-CZ" sz="1800" b="1" i="0" u="none" strike="noStrike" baseline="0">
                <a:solidFill>
                  <a:srgbClr val="4471C4"/>
                </a:solidFill>
                <a:latin typeface="Arial" panose="020B0604020202020204" pitchFamily="34" charset="0"/>
              </a:rPr>
            </a:br>
            <a:r>
              <a:rPr lang="cs-CZ" sz="1250" b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C.1.1 PŘÍPRAVA ROZHODNUTÍ/SMLOUVY </a:t>
            </a:r>
            <a:r>
              <a:rPr lang="cs-CZ" sz="1000"/>
              <a:t>/ </a:t>
            </a:r>
            <a:r>
              <a:rPr lang="pl-PL" sz="1250" b="1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C.1.1 PRZYGOTOWANIE DECYZJI/UMOWY </a:t>
            </a:r>
            <a:r>
              <a:rPr lang="pl-PL" sz="1800" b="0" i="0" u="none" strike="noStrike" baseline="0">
                <a:solidFill>
                  <a:srgbClr val="EF9222"/>
                </a:solidFill>
                <a:latin typeface="Arial" panose="020B0604020202020204" pitchFamily="34" charset="0"/>
              </a:rPr>
              <a:t>	</a:t>
            </a:r>
            <a:br>
              <a:rPr lang="pl-PL" sz="1800" b="0" i="0" u="none" strike="noStrike" baseline="0">
                <a:solidFill>
                  <a:srgbClr val="EF9222"/>
                </a:solidFill>
                <a:latin typeface="Arial" panose="020B0604020202020204" pitchFamily="34" charset="0"/>
              </a:rPr>
            </a:br>
            <a:br>
              <a:rPr lang="cs-CZ" sz="1800" b="0" i="0" u="none" strike="noStrike" baseline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cs-CZ" sz="2000" b="1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3" name="Obrázek 2" descr="Obsah obrázku text, snímek obrazovky, Písmo, Elektricky modrá&#10;&#10;Popis byl vytvořen automaticky">
            <a:extLst>
              <a:ext uri="{FF2B5EF4-FFF2-40B4-BE49-F238E27FC236}">
                <a16:creationId xmlns:a16="http://schemas.microsoft.com/office/drawing/2014/main" id="{3261B3D2-5FCC-813D-18A1-0FB1C6AD93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16522" y="5765996"/>
            <a:ext cx="4539856" cy="109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9189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78A53C96-BC92-0F42-DEEF-26F7CD24EB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898" y="388622"/>
            <a:ext cx="1144648" cy="1144648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B5C3210F-1534-DD7D-A30E-AD6A27E6BE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6778" y="761138"/>
            <a:ext cx="1144648" cy="1144648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C13C452-3BB5-9D7E-E184-F25F6DA263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1077" y="1917567"/>
            <a:ext cx="390803" cy="390803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358962C6-E452-9E28-F931-5555CC3B69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3262" y="370335"/>
            <a:ext cx="766858" cy="1144648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6A3D4D52-4784-B32C-57B8-223FB33E98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70120" y="1529456"/>
            <a:ext cx="1167023" cy="1167023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ACEEE7DD-2858-330C-8747-F0099E46B3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40576" y="370335"/>
            <a:ext cx="390803" cy="39080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C5C92C27-4852-7414-29AB-3F832AA834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905" y="5714534"/>
            <a:ext cx="390803" cy="390803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039531BC-3B3E-47BC-A452-9779CFA8F44F}"/>
              </a:ext>
            </a:extLst>
          </p:cNvPr>
          <p:cNvSpPr txBox="1"/>
          <p:nvPr/>
        </p:nvSpPr>
        <p:spPr>
          <a:xfrm>
            <a:off x="121885" y="2784034"/>
            <a:ext cx="11452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err="1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Změny</a:t>
            </a:r>
            <a:r>
              <a:rPr lang="pl-PL"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v projektu</a:t>
            </a:r>
            <a:r>
              <a:rPr lang="pl-PL" sz="3200" b="1">
                <a:solidFill>
                  <a:srgbClr val="FF66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/Zmiany w projekcie</a:t>
            </a:r>
            <a:endParaRPr lang="cs-CZ" sz="3200" b="1">
              <a:solidFill>
                <a:srgbClr val="FF66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3" name="Obrázek 2" descr="Obsah obrázku text, snímek obrazovky, Písmo, Elektricky modrá&#10;&#10;Popis byl vytvořen automaticky">
            <a:extLst>
              <a:ext uri="{FF2B5EF4-FFF2-40B4-BE49-F238E27FC236}">
                <a16:creationId xmlns:a16="http://schemas.microsoft.com/office/drawing/2014/main" id="{3261B3D2-5FCC-813D-18A1-0FB1C6AD93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78079" y="5559335"/>
            <a:ext cx="4539856" cy="109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873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090" y="194073"/>
            <a:ext cx="10916239" cy="54299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pl-PL" sz="25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https://www.cz-pl.eu/</a:t>
            </a:r>
            <a:endParaRPr lang="cs-CZ" sz="2500" b="1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830" y="5226887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10604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B43DB0EB-00EC-5234-A4F9-9D97C168185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10686" y="737063"/>
            <a:ext cx="8737952" cy="4915099"/>
          </a:xfrm>
          <a:prstGeom prst="rect">
            <a:avLst/>
          </a:prstGeom>
        </p:spPr>
      </p:pic>
      <p:pic>
        <p:nvPicPr>
          <p:cNvPr id="2" name="Obrázek 1" descr="Obsah obrázku text, snímek obrazovky, Písmo, Elektricky modrá&#10;&#10;Popis byl vytvořen automaticky">
            <a:extLst>
              <a:ext uri="{FF2B5EF4-FFF2-40B4-BE49-F238E27FC236}">
                <a16:creationId xmlns:a16="http://schemas.microsoft.com/office/drawing/2014/main" id="{3261B3D2-5FCC-813D-18A1-0FB1C6AD937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09734" y="5713352"/>
            <a:ext cx="4539856" cy="109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949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028295"/>
              </p:ext>
            </p:extLst>
          </p:nvPr>
        </p:nvGraphicFramePr>
        <p:xfrm>
          <a:off x="402672" y="1273538"/>
          <a:ext cx="11398525" cy="40462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654179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44346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11373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1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Nepodstatné změny: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cs-CZ" sz="125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jsou takové změny, které svým charakterem neovlivňují naplnění cíle projektu a jeho klíčových aktivit v rámci schváleného rozpočtu. Jedná se o změny vyplývající z průběžné realizace, příp. z provozních záležitostí partnera. Tento typ změn nezakládá důvod pro změnu právního aktu. O schválení změny rozhoduje JS. </a:t>
                      </a:r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lang="cs-CZ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1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Podstatné změny: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250" b="1" kern="120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 jsou takové změny, které svým charakterem mají nebo mohou mít vliv na naplnění cíle projektu a jeho klíčových aktivit. U této kategorie změn je (s výjimkou změny dohody o spolupráci a změny vykazování indikátorů) nutné provést změnu právního aktu. O schválení změny rozhoduje ŘO nebo monitorovací výbor (dále „MV“). </a:t>
                      </a:r>
                      <a:r>
                        <a:rPr lang="cs-CZ" sz="1250" b="1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cs-CZ" sz="12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1" kern="1200" err="1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Zmiany</a:t>
                      </a:r>
                      <a:r>
                        <a:rPr lang="cs-CZ" sz="1250" b="1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cs-CZ" sz="1250" b="1" kern="1200" err="1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nieistotne</a:t>
                      </a:r>
                      <a:r>
                        <a:rPr lang="cs-CZ" sz="1250" b="1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250" b="1" kern="120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takie zmiany, które ze względu na swój charakter nie mają wpływu na osiągnięcie celu projektu i jego kluczowych działań w ramach zatwierdzonego budżetu. Są to zmiany wynikające z bieżącej realizacji lub kwestii związanych z działalnością partnera. Tego typu zmiany nie stanowią podstawy do zmiany aktu prawnego. O zatwierdzeniu zmiany decyduje WS. </a:t>
                      </a:r>
                      <a:r>
                        <a:rPr lang="pl-PL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1" kern="1200" err="1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Zmiany</a:t>
                      </a:r>
                      <a:r>
                        <a:rPr lang="cs-CZ" sz="1250" b="1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cs-CZ" sz="1250" b="1" kern="1200" err="1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istotne</a:t>
                      </a:r>
                      <a:r>
                        <a:rPr lang="cs-CZ" sz="1250" b="1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250" b="1" kern="120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takie zmiany, które ze względu na swój charakter mają lub mogą mieć wpływ na osiągnięcie celu projektu i jego kluczowych działań. W przypadku tej kategorii zmian należy (z wyjątkiem zmiany porozumienia o współpracy i zmiany raportowania wskaźników) dokonać zmiany aktu prawnego. O zatwierdzeniu zmiany decyduje IZ albo Komitet Monitorujący (zwany dalej „KM”). </a:t>
                      </a:r>
                      <a:r>
                        <a:rPr lang="pl-PL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cs-CZ" sz="1250" b="1" kern="120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817722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cs-CZ" sz="1250" b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KAPIROLA B.5 ZMĚNA PROJEKTU </a:t>
            </a:r>
            <a:r>
              <a:rPr lang="cs-CZ" sz="1000"/>
              <a:t>/ </a:t>
            </a:r>
            <a:r>
              <a:rPr lang="cs-CZ" sz="1250" b="1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ROZDZIAŁ B.5 ZMIANA PROJEKTU</a:t>
            </a:r>
            <a:br>
              <a:rPr lang="cs-CZ" sz="1800" b="0" i="0" u="none" strike="noStrike" baseline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cs-CZ" sz="2000" b="1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3" name="Obrázek 2" descr="Obsah obrázku text, snímek obrazovky, Písmo, Elektricky modrá&#10;&#10;Popis byl vytvořen automaticky">
            <a:extLst>
              <a:ext uri="{FF2B5EF4-FFF2-40B4-BE49-F238E27FC236}">
                <a16:creationId xmlns:a16="http://schemas.microsoft.com/office/drawing/2014/main" id="{3261B3D2-5FCC-813D-18A1-0FB1C6AD93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06997" y="5656491"/>
            <a:ext cx="4539856" cy="109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1889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4648" y="558045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201651"/>
              </p:ext>
            </p:extLst>
          </p:nvPr>
        </p:nvGraphicFramePr>
        <p:xfrm>
          <a:off x="390804" y="1082180"/>
          <a:ext cx="11410394" cy="58826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660066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50328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44982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1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Nepodstatné změny:</a:t>
                      </a:r>
                    </a:p>
                    <a:p>
                      <a:endParaRPr lang="cs-CZ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s-CZ" sz="11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změna bankovního účtu pro přijímání dotace (z EFRR u hlavního příjemce, ze SR u českých partnerů), 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s-CZ" sz="11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změna statutárních zástupců, kontaktních osob, osob v realizačním týmu, adresy sídla partnera, 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s-CZ" sz="11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změna názvu partnera, právní formy, struktury jeho vlastnictví, 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s-CZ" sz="11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změny v položkách rozpočtu v rámci jedné rozpočtové kapitoly, pokud nejsou způsobeny změnou v aktivitách projektu, 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s-CZ" sz="11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přesun prostředků mezi rozpočtovými kapitolami do 2 000 EUR kterékoliv z dotčených rozpočtových kapitol na úrovni projektu, 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s-CZ" sz="11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přesun prostředků mezi rozpočtovými kapitolami vyšší než 2 000 EUR, max. však do výše 15 % původní částky (na úrovni celého projektu) kterékoliv z dotčených rozpočtových kapitol v případě, že nedochází k ovlivnění hlavního záměru projektu, celkové výše rozpočtu projektu ani role partnerů v projektu, 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s-CZ" sz="11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změna monitorovacích období s výjimkou závěrečného období, 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s-CZ" sz="11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změna ve vykazování projektových indikátorů. </a:t>
                      </a:r>
                    </a:p>
                    <a:p>
                      <a:r>
                        <a:rPr lang="cs-CZ" sz="12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r>
                        <a:rPr lang="cs-CZ" sz="12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cs-CZ" sz="12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1" kern="1200" err="1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Zmiany</a:t>
                      </a:r>
                      <a:r>
                        <a:rPr lang="cs-CZ" sz="1250" b="1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cs-CZ" sz="1250" b="1" kern="1200" err="1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nieistotne</a:t>
                      </a:r>
                      <a:r>
                        <a:rPr lang="cs-CZ" sz="1250" b="1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250" b="1" kern="120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pl-PL" sz="110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Zmiana rachunku bankowego do przyjmowania środków dofinansowania (z EFRR w przypadku Głównego Beneficjenta, z BP w przypadku czeskich Partnerów), 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pl-PL" sz="110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zmiana przedstawicieli statutowych, osób do kontaktu, osób w zespole realizacyjnym, adresów siedziby partnera, 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pl-PL" sz="110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zmiana nazwy Partnera, formy prawnej, struktury jego własności,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pl-PL" sz="110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zmiany w pozycjach budżetowych w ramach linii budżetowej, o ile nie wynikają one ze zmiany działań projektowych, 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pl-PL" sz="110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przesunięcie środków między liniami budżetowymi do wysokości 2 000 EUR z dowolnej linii budżetowej na poziomie projektu, 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pl-PL" sz="110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przeniesienie środków między liniami budżetowymi przekraczające 2 000 EUR, maksymalnie do 15 % pierwotnej kwoty (na poziomie całego projektu) którejkolwiek z linii budżetowych, pod warunkiem, że nie wpływa to na główne ukierunkowanie projektu, całkowitą wartość budżetu projektu ani na role Partnerów w projekcie,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pl-PL" sz="110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zmiana okresów sprawozdawczych z wyjątkiem okresu końcowego, 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pl-PL" sz="110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zmiana w raportowaniu wskaźników projektowych. </a:t>
                      </a:r>
                    </a:p>
                    <a:p>
                      <a:r>
                        <a:rPr lang="cs-CZ" sz="11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pl-PL" sz="12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pl-PL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cs-CZ" sz="1250" b="1" kern="120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817722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br>
              <a:rPr lang="cs-CZ" sz="1250" b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</a:br>
            <a:br>
              <a:rPr lang="cs-CZ" sz="1250" b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cs-CZ" sz="1250" b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B.5.1 NEPODSTATNÉ ZMĚNY  </a:t>
            </a:r>
            <a:r>
              <a:rPr lang="cs-CZ" sz="1000"/>
              <a:t>/ </a:t>
            </a:r>
            <a:r>
              <a:rPr lang="cs-CZ" sz="1250" b="1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B.5.1 ZMIANY NIEISTOTNE </a:t>
            </a:r>
            <a:r>
              <a:rPr lang="cs-CZ" sz="1800" b="0" i="0" u="none" strike="noStrike" baseline="0">
                <a:solidFill>
                  <a:srgbClr val="EF9222"/>
                </a:solidFill>
                <a:latin typeface="Arial" panose="020B0604020202020204" pitchFamily="34" charset="0"/>
              </a:rPr>
              <a:t>	</a:t>
            </a:r>
            <a:br>
              <a:rPr lang="cs-CZ" sz="1800" b="0" i="0" u="none" strike="noStrike" baseline="0">
                <a:solidFill>
                  <a:srgbClr val="EF9222"/>
                </a:solidFill>
                <a:latin typeface="Arial" panose="020B0604020202020204" pitchFamily="34" charset="0"/>
              </a:rPr>
            </a:br>
            <a:br>
              <a:rPr lang="cs-CZ" sz="1800" b="0" i="0" u="none" strike="noStrike" baseline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cs-CZ" sz="2000" b="1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54834" y="5337175"/>
            <a:ext cx="1167023" cy="1167023"/>
          </a:xfrm>
          <a:prstGeom prst="rect">
            <a:avLst/>
          </a:prstGeom>
        </p:spPr>
      </p:pic>
      <p:pic>
        <p:nvPicPr>
          <p:cNvPr id="3" name="Obrázek 2" descr="Obsah obrázku text, snímek obrazovky, Písmo, Elektricky modrá&#10;&#10;Popis byl vytvořen automaticky">
            <a:extLst>
              <a:ext uri="{FF2B5EF4-FFF2-40B4-BE49-F238E27FC236}">
                <a16:creationId xmlns:a16="http://schemas.microsoft.com/office/drawing/2014/main" id="{3261B3D2-5FCC-813D-18A1-0FB1C6AD93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540322" y="5713352"/>
            <a:ext cx="4539856" cy="109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01309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4648" y="558045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395223"/>
              </p:ext>
            </p:extLst>
          </p:nvPr>
        </p:nvGraphicFramePr>
        <p:xfrm>
          <a:off x="634739" y="975360"/>
          <a:ext cx="10690400" cy="60350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247704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442696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46050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100" b="1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Podstatné změny schvalované ŘO:</a:t>
                      </a:r>
                    </a:p>
                    <a:p>
                      <a:endParaRPr lang="cs-CZ" sz="1100" b="1" kern="120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s-CZ" sz="11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prodloužení doby realizace projektu, 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s-CZ" sz="11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přesun prostředků mezi rozpočtovými kapitolami nad 15 % původní částky (na úrovni celého projektu) kterékoli z dotčených rozpočtových kapitol v případě, že přesouvaná částka převyšuje 2 000 EUR a nedochází k ovlivnění hlavního záměru projektu, celkové výše rozpočtu projektu ani role partnerů v projektu, 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s-CZ" sz="11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přesun prostředků mezi rozpočty jednotlivých partnerů max. do výše 20 000 EUR, pokud tento přesun nemá vliv na splnění podmínek, za nichž byl projekt schválen (zejména kritéria společného financování) a zároveň v jeho důsledku nedojde ke změně role partnera v projektu, 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s-CZ" sz="11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změny aktivit projektu, pokud nedochází k ovlivnění cílů projektu / účelu dotace, 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s-CZ" sz="11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změna dohody o spolupráci, která byla uzavřena mezi partnery projektu (tato změna nevyžaduje změnu právního aktu), 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s-CZ" sz="11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změna cílové hodnoty projektového indikátoru, </a:t>
                      </a:r>
                    </a:p>
                    <a:p>
                      <a:pPr marL="171450" indent="-1714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s-CZ" sz="11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změna v poměrech zdrojů financování. </a:t>
                      </a:r>
                    </a:p>
                    <a:p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r>
                        <a:rPr lang="cs-CZ" sz="1100" b="1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r>
                        <a:rPr lang="cs-CZ" sz="1100" b="1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250" b="1" kern="120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cs-CZ" sz="1250" b="1" kern="120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50" b="1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Zmiany istotne zatwierdzane przez IZ</a:t>
                      </a:r>
                      <a:r>
                        <a:rPr lang="cs-CZ" sz="1250" b="1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250" b="1" i="0" u="none" strike="noStrike" kern="1200" baseline="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s-CZ" sz="1100" b="0" kern="1200" err="1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wydłużenie</a:t>
                      </a:r>
                      <a:r>
                        <a:rPr lang="cs-CZ" sz="110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okresu </a:t>
                      </a:r>
                      <a:r>
                        <a:rPr lang="cs-CZ" sz="1100" b="0" kern="1200" err="1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realizacji</a:t>
                      </a:r>
                      <a:r>
                        <a:rPr lang="cs-CZ" sz="110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projektu,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10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przesunięcie środków między liniami budżetowymi powyżej 15 % pierwotnej wartości (na poziomie całego projektu) którejkolwiek spośród linii budżetowych objętych zmianą, w przypadku, gdy zmiana wyniesie ponad 2000 EUR oraz nie wpłynie ona na główne ukierunkowanie projektu, całkowitą wartość budżetu projektu ani na role Partnerów w projekcie,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10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przesunięcie środków między budżetami maksymalnie do wysokości 20 000 EUR, jeżeli przesunięcie to nie ma wpływu na spełnienie warunków, na jakich projekt zatwierdzono (w szczególności kryterium wspólnego finansowania) i jednocześnie w jego wyniku nie nastąpi zmiana roli partnera w projekcie,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10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zmiany działań projektu, jeżeli nie ma to wpływu na cele projektu / przeznaczenie dofinansowania,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10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zmiana porozumienia o współpracy, zawartego między Partnerami projektu (zmiana ta nie wymaga zmiany aktu prawnego),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10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zmiana wartości docelowej wskaźnika projektowego,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10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zmiana w strukturze źródeł finansowania. </a:t>
                      </a:r>
                    </a:p>
                    <a:p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r>
                        <a:rPr lang="cs-CZ" sz="1100" b="1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endParaRPr lang="pl-PL" sz="1100" b="1" kern="120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cs-CZ" sz="1100" b="1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endParaRPr lang="pl-PL" sz="1250" b="1" kern="120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cs-CZ" sz="1250" b="1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1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	</a:t>
                      </a:r>
                    </a:p>
                    <a:p>
                      <a:endParaRPr lang="cs-CZ" sz="1250" b="1" kern="120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817722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br>
              <a:rPr lang="cs-CZ" sz="1250" b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</a:br>
            <a:br>
              <a:rPr lang="cs-CZ" sz="1250" b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cs-CZ" sz="1250" b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B.5.2 PODSTATNÉ ZMĚNY </a:t>
            </a:r>
            <a:r>
              <a:rPr lang="cs-CZ" sz="1000"/>
              <a:t>/ </a:t>
            </a:r>
            <a:r>
              <a:rPr lang="cs-CZ" sz="1250" b="1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B.5.2 ZMIANY ISTOTNE </a:t>
            </a:r>
            <a:r>
              <a:rPr lang="cs-CZ" sz="1800" b="0" i="0" u="none" strike="noStrike" baseline="0">
                <a:solidFill>
                  <a:srgbClr val="EF9222"/>
                </a:solidFill>
                <a:latin typeface="Arial" panose="020B0604020202020204" pitchFamily="34" charset="0"/>
              </a:rPr>
              <a:t>		</a:t>
            </a:r>
            <a:br>
              <a:rPr lang="cs-CZ" sz="1800" b="0" i="0" u="none" strike="noStrike" baseline="0">
                <a:solidFill>
                  <a:srgbClr val="EF9222"/>
                </a:solidFill>
                <a:latin typeface="Arial" panose="020B0604020202020204" pitchFamily="34" charset="0"/>
              </a:rPr>
            </a:br>
            <a:br>
              <a:rPr lang="cs-CZ" sz="1800" b="0" i="0" u="none" strike="noStrike" baseline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cs-CZ" sz="2000" b="1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754834" y="5337175"/>
            <a:ext cx="1167023" cy="1167023"/>
          </a:xfrm>
          <a:prstGeom prst="rect">
            <a:avLst/>
          </a:prstGeom>
        </p:spPr>
      </p:pic>
      <p:pic>
        <p:nvPicPr>
          <p:cNvPr id="3" name="Obrázek 2" descr="Obsah obrázku text, snímek obrazovky, Písmo, Elektricky modrá&#10;&#10;Popis byl vytvořen automaticky">
            <a:extLst>
              <a:ext uri="{FF2B5EF4-FFF2-40B4-BE49-F238E27FC236}">
                <a16:creationId xmlns:a16="http://schemas.microsoft.com/office/drawing/2014/main" id="{3261B3D2-5FCC-813D-18A1-0FB1C6AD93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10011" y="5633099"/>
            <a:ext cx="4539856" cy="109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7636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2004433"/>
              </p:ext>
            </p:extLst>
          </p:nvPr>
        </p:nvGraphicFramePr>
        <p:xfrm>
          <a:off x="411061" y="1273537"/>
          <a:ext cx="11390136" cy="38785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684939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1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Podstatné</a:t>
                      </a:r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cs-CZ" sz="1250" b="1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změny schvalované MV </a:t>
                      </a:r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cs-CZ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s-CZ" sz="125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zvýšení objemu dotace z Evropského fondu pro regionální rozvoj (na úrovni projektu) – navýšení dotace je možné max. o 30 % původní částky dotace uvedené v první verzi právního aktu, 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s-CZ" sz="125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změny aktivit projektu, které ovlivní cíle projektu/účel dotace projektu, 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s-CZ" sz="125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přesun prostředků mezi rozpočty jednotlivých partnerů o více než 20 000 EUR, 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s-CZ" sz="125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změna umístění projektu, 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s-CZ" sz="125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další závažné změny ovlivňující cíle projektu. </a:t>
                      </a:r>
                    </a:p>
                    <a:p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2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250" b="1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Zmiany istotne zatwierdzane przez KM </a:t>
                      </a:r>
                    </a:p>
                    <a:p>
                      <a:endParaRPr lang="pl-PL" sz="1250" b="1" i="0" u="none" strike="noStrike" kern="1200" baseline="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zwiększenie wartości dofinansowania z Europejskiego Funduszu Rozwoju Regionalnego (na poziomie projektu) - zwiększenie wartości dofinansowania może wynosić maks. 30% pierwotnie przyznanej kwoty podanej w pierwszej wersji aktu prawnego, 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zmiany działań projektu, które wpłyną na cele projektu / przeznaczenie dofinansowania projektu, 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przesunięcie środków między budżetami poszczególnych Partnerów o ponad 20 000 EUR, 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cs-CZ" sz="1250" b="0" kern="1200" err="1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zmiana</a:t>
                      </a:r>
                      <a:r>
                        <a:rPr lang="cs-CZ" sz="125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cs-CZ" sz="1250" b="0" kern="1200" err="1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lokalizacji</a:t>
                      </a:r>
                      <a:r>
                        <a:rPr lang="cs-CZ" sz="125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projektu, </a:t>
                      </a:r>
                    </a:p>
                    <a:p>
                      <a:pPr marL="285750" indent="-285750">
                        <a:lnSpc>
                          <a:spcPct val="15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inne poważne zmiany wpływające na cele projektu. </a:t>
                      </a:r>
                    </a:p>
                    <a:p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r>
                        <a:rPr lang="pl-PL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sp>
        <p:nvSpPr>
          <p:cNvPr id="16" name="Nadpis 6">
            <a:extLst>
              <a:ext uri="{FF2B5EF4-FFF2-40B4-BE49-F238E27FC236}">
                <a16:creationId xmlns:a16="http://schemas.microsoft.com/office/drawing/2014/main" id="{8DD297CA-2FD2-46D6-969B-7F45B2D2D8C7}"/>
              </a:ext>
            </a:extLst>
          </p:cNvPr>
          <p:cNvSpPr txBox="1">
            <a:spLocks/>
          </p:cNvSpPr>
          <p:nvPr/>
        </p:nvSpPr>
        <p:spPr>
          <a:xfrm>
            <a:off x="641023" y="365126"/>
            <a:ext cx="10916239" cy="7445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cs-CZ" sz="1400" b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B.5.2 PODSTATNÉ ZMĚNY </a:t>
            </a:r>
            <a:r>
              <a:rPr lang="cs-CZ" sz="1400"/>
              <a:t>/ </a:t>
            </a:r>
            <a:r>
              <a:rPr lang="cs-CZ" sz="1400" b="1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B.5.2 ZMIANY ISTOTNE</a:t>
            </a:r>
            <a:endParaRPr lang="pl-PL" sz="1400" b="1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Obrázek 2" descr="Obsah obrázku text, snímek obrazovky, Písmo, Elektricky modrá&#10;&#10;Popis byl vytvořen automaticky">
            <a:extLst>
              <a:ext uri="{FF2B5EF4-FFF2-40B4-BE49-F238E27FC236}">
                <a16:creationId xmlns:a16="http://schemas.microsoft.com/office/drawing/2014/main" id="{3261B3D2-5FCC-813D-18A1-0FB1C6AD93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38923" y="5546823"/>
            <a:ext cx="4539856" cy="109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2790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106143"/>
              </p:ext>
            </p:extLst>
          </p:nvPr>
        </p:nvGraphicFramePr>
        <p:xfrm>
          <a:off x="444617" y="1273537"/>
          <a:ext cx="11356580" cy="42976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651383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r>
                        <a:rPr lang="cs-CZ" sz="14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Všechny změny v projektech se předkládají vždy </a:t>
                      </a:r>
                      <a:r>
                        <a:rPr lang="cs-CZ" sz="1400" b="1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prostřednictvím systému ISKP 21+ </a:t>
                      </a:r>
                      <a:r>
                        <a:rPr lang="cs-CZ" sz="14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(žádosti o změnu předložené jinou formou, nebudou administrovány).</a:t>
                      </a:r>
                    </a:p>
                    <a:p>
                      <a:endParaRPr lang="cs-CZ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cs-CZ" sz="1400" b="1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Postup předkládání změn se liší v závislosti na typu změny: </a:t>
                      </a:r>
                    </a:p>
                    <a:p>
                      <a:endParaRPr lang="cs-CZ" sz="1400" b="0" kern="120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cs-CZ" sz="14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▪ žádost o nepodstatnou změnu může předložit i konkrétní partner, kterého se změna týká. Není je tedy nezbytné předkládat prostřednictvím hlavního příjemce. </a:t>
                      </a:r>
                    </a:p>
                    <a:p>
                      <a:endParaRPr lang="cs-CZ" sz="1400" b="0" kern="120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r>
                        <a:rPr lang="cs-CZ" sz="14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▪ žádost o podstatnou změnu je oprávněn předložit pouze hlavní příjemce, který žádost o změnu předkládá i za ostatní partnery v projektu. </a:t>
                      </a:r>
                    </a:p>
                    <a:p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2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Wszystkie zmiany w projektach są składane zawsze za pośrednictwem systemu </a:t>
                      </a:r>
                      <a:r>
                        <a:rPr lang="pl-PL" sz="1250" b="1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ISKP 21+ </a:t>
                      </a: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(wnioski o zmianę złożone w innej formie nie będą rozpatrywane).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250" b="1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Procedura składania zmian różni się w zależności od typu zmiany: </a:t>
                      </a:r>
                    </a:p>
                    <a:p>
                      <a:endParaRPr lang="pl-PL" sz="1250" b="0" kern="120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▪ wniosek o zmianę nieistotną może być złożony także przez konkretnego partnera, którego zmiana dotyczy. Nie jest zatem konieczne składanie go za pośrednictwem Głównego Beneficjenta. </a:t>
                      </a:r>
                    </a:p>
                    <a:p>
                      <a:endParaRPr lang="pl-PL" sz="1250" b="0" kern="120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▪ wniosek o zmianę istotną może złożyć tylko Główny Beneficjent, który składa wniosek o zmianę także za pozostałych partnerów w projekcie. </a:t>
                      </a:r>
                    </a:p>
                    <a:p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pl-PL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pl-PL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r>
                        <a:rPr lang="pl-PL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sp>
        <p:nvSpPr>
          <p:cNvPr id="16" name="Nadpis 6">
            <a:extLst>
              <a:ext uri="{FF2B5EF4-FFF2-40B4-BE49-F238E27FC236}">
                <a16:creationId xmlns:a16="http://schemas.microsoft.com/office/drawing/2014/main" id="{8DD297CA-2FD2-46D6-969B-7F45B2D2D8C7}"/>
              </a:ext>
            </a:extLst>
          </p:cNvPr>
          <p:cNvSpPr txBox="1">
            <a:spLocks/>
          </p:cNvSpPr>
          <p:nvPr/>
        </p:nvSpPr>
        <p:spPr>
          <a:xfrm>
            <a:off x="641023" y="604006"/>
            <a:ext cx="10916239" cy="50570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pl-PL" sz="1400" b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B.5.3 POSTUP ADMINISTRACE ZMĚNY V PROJEKTU</a:t>
            </a:r>
            <a:r>
              <a:rPr lang="cs-CZ" sz="1600"/>
              <a:t>/ </a:t>
            </a:r>
            <a:r>
              <a:rPr lang="pl-PL" sz="1400" b="1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B.5.3 PROCEDOWANIE ZMIAN W PROJEKCIE 	</a:t>
            </a:r>
          </a:p>
          <a:p>
            <a:pPr>
              <a:lnSpc>
                <a:spcPct val="125000"/>
              </a:lnSpc>
            </a:pPr>
            <a:endParaRPr lang="pl-PL" sz="2000" b="1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Obrázek 2" descr="Obsah obrázku text, snímek obrazovky, Písmo, Elektricky modrá&#10;&#10;Popis byl vytvořen automaticky">
            <a:extLst>
              <a:ext uri="{FF2B5EF4-FFF2-40B4-BE49-F238E27FC236}">
                <a16:creationId xmlns:a16="http://schemas.microsoft.com/office/drawing/2014/main" id="{3261B3D2-5FCC-813D-18A1-0FB1C6AD93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45097" y="5584463"/>
            <a:ext cx="4539856" cy="109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906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625850"/>
              </p:ext>
            </p:extLst>
          </p:nvPr>
        </p:nvGraphicFramePr>
        <p:xfrm>
          <a:off x="390803" y="1189647"/>
          <a:ext cx="1141039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4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Společně se žádostí o změnu je nezbytné přiložit také </a:t>
                      </a:r>
                      <a:r>
                        <a:rPr lang="cs-CZ" sz="1400" b="1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změnový list</a:t>
                      </a:r>
                      <a:r>
                        <a:rPr lang="cs-CZ" sz="14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který je </a:t>
                      </a:r>
                      <a:r>
                        <a:rPr lang="cs-CZ" sz="1400" b="1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přílohou č. 11 </a:t>
                      </a:r>
                      <a:r>
                        <a:rPr lang="cs-CZ" sz="14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příručky pro příjemce. </a:t>
                      </a:r>
                    </a:p>
                    <a:p>
                      <a:endParaRPr lang="cs-CZ" sz="1400" b="0" kern="120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4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U změnového listu je třeba vyplnit všechna povinná pole a připojit případně všechny potřebné přílohy, které se změny týkají a její zdůvodnění (např. nová podoba přílohy Podrobný rozpočet projektu zhotovená v aplikaci pro podrobný rozpočet, rozhodnutí třetích institucí, které se týkají aktivit projektu atd.).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cs-CZ" sz="1400" b="0" kern="120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4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Změnový list je třeba nahrát ve formátu *.doc / </a:t>
                      </a:r>
                      <a:r>
                        <a:rPr lang="cs-CZ" sz="1400" b="0" kern="1200" err="1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docx</a:t>
                      </a:r>
                      <a:r>
                        <a:rPr lang="cs-CZ" sz="14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cs-CZ" sz="1400" b="0" kern="120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4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 případě, že se jedná o nepodstatnou změnu, stačí změnový list vyplnit v jazyce partnera, kterého se změna týká. </a:t>
                      </a:r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Wraz z wnioskiem o zmianę należy złożyć także </a:t>
                      </a:r>
                      <a:r>
                        <a:rPr lang="pl-PL" sz="1250" b="1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kartę zmiany</a:t>
                      </a: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która stanowi </a:t>
                      </a:r>
                      <a:r>
                        <a:rPr lang="pl-PL" sz="1250" b="1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załącznik nr 11 </a:t>
                      </a: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Podręcznika dla beneficjenta.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pl-PL" sz="1250" b="0" kern="120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 karcie zmiany należy wypełnić wszystkie pola obowiązkowe i załączyć ewentualnie wszystkie niezbędne załączniki dotyczące zmiany i jej uzasadnienie (np. nową wersję załącznika Szczegółowy budżet projektu opracowanego w aplikacji do szczegółowego budżetu, decyzje trzecich instytucji dot. działań projektu itp.).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pl-PL" sz="1250" b="0" kern="120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Kartę zmiany należy wgrać w formacie *.</a:t>
                      </a:r>
                      <a:r>
                        <a:rPr lang="pl-PL" sz="1250" b="0" kern="1200" err="1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doc</a:t>
                      </a: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/ </a:t>
                      </a:r>
                      <a:r>
                        <a:rPr lang="pl-PL" sz="1250" b="0" kern="1200" err="1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docx</a:t>
                      </a: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pl-PL" sz="1250" b="0" kern="120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 przypadku zmiany nieistotnej, kartę zmiany wystarczy wypełnić w języku partnera, którego zmiana dotyczy. </a:t>
                      </a:r>
                      <a:r>
                        <a:rPr lang="pl-PL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l-PL" sz="125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pl-PL" sz="1600" b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B.5.3 POSTUP ADMINISTRACE ZMĚNY V PROJEKTU</a:t>
            </a:r>
            <a:r>
              <a:rPr lang="cs-CZ" sz="1600"/>
              <a:t>/ </a:t>
            </a:r>
            <a:r>
              <a:rPr lang="pl-PL" sz="1600" b="1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B.5.3 PROCEDOWANIE ZMIAN W PROJEKCIE</a:t>
            </a:r>
            <a:endParaRPr lang="pl-PL" sz="1600" b="1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3" name="Obrázek 2" descr="Obsah obrázku text, snímek obrazovky, Písmo, Elektricky modrá&#10;&#10;Popis byl vytvořen automaticky">
            <a:extLst>
              <a:ext uri="{FF2B5EF4-FFF2-40B4-BE49-F238E27FC236}">
                <a16:creationId xmlns:a16="http://schemas.microsoft.com/office/drawing/2014/main" id="{3261B3D2-5FCC-813D-18A1-0FB1C6AD93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26072" y="5509313"/>
            <a:ext cx="4539856" cy="109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0997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090" y="194073"/>
            <a:ext cx="10916239" cy="54299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endParaRPr lang="cs-CZ" sz="2500" b="1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830" y="5226887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10604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B45C86BC-1E8F-40B4-BA29-B1691ED348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BB29956C-C847-0747-7F8E-1BED0F5FFE1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374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767925"/>
              </p:ext>
            </p:extLst>
          </p:nvPr>
        </p:nvGraphicFramePr>
        <p:xfrm>
          <a:off x="402672" y="1273538"/>
          <a:ext cx="11398525" cy="35737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654179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44346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3991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250" b="0" kern="120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 Úvod, projektový cyklus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 Příprava právního aktu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 Změny v projektu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 Hodnocení přeshraničního dopadu a spolupráce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 Indikátory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 Princip předkládání zpráv o realizaci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7. Náležitosti dokladování – česká část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8. Náležitosti dokladování – polská část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 Dotazy a diskuze</a:t>
                      </a:r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1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cs-CZ" sz="12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50" b="0" kern="1200">
                        <a:solidFill>
                          <a:srgbClr val="FF66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 Wstęp, cykl projektu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 Przygotowanie aktu prawnego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 Zmiany w projekcie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 Ocena oddziaływania transgranicznego i współpracy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 Wskaźniki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 Zasady składania raportów z realizacji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7. Wymagania dot. dokumentacji – część czeska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8. Wymagania dot. dokumentacji – część polska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9. Pytania i dyskusja</a:t>
                      </a:r>
                      <a:r>
                        <a:rPr lang="cs-CZ" sz="1250" b="0" kern="1200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0" kern="1200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250" b="0" kern="1200">
                        <a:solidFill>
                          <a:srgbClr val="FF66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817722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br>
              <a:rPr lang="cs-CZ" sz="1800" b="1" i="0" u="none" strike="noStrike" baseline="0">
                <a:solidFill>
                  <a:srgbClr val="4471C4"/>
                </a:solidFill>
                <a:latin typeface="Arial" panose="020B0604020202020204" pitchFamily="34" charset="0"/>
              </a:rPr>
            </a:br>
            <a:r>
              <a:rPr lang="cs-CZ" sz="1250" b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PROGRAM ŠKOLENÍ </a:t>
            </a:r>
            <a:r>
              <a:rPr lang="cs-CZ" sz="1000"/>
              <a:t>/ </a:t>
            </a:r>
            <a:r>
              <a:rPr lang="pl-PL" sz="1250" b="1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PROGRAM SZKOLENIA</a:t>
            </a:r>
            <a:br>
              <a:rPr lang="cs-CZ" sz="1800" b="0" i="0" u="none" strike="noStrike" baseline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cs-CZ" sz="2000" b="1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3" name="Obrázek 2" descr="Obsah obrázku text, snímek obrazovky, Písmo, Elektricky modrá&#10;&#10;Popis byl vytvořen automaticky">
            <a:extLst>
              <a:ext uri="{FF2B5EF4-FFF2-40B4-BE49-F238E27FC236}">
                <a16:creationId xmlns:a16="http://schemas.microsoft.com/office/drawing/2014/main" id="{3261B3D2-5FCC-813D-18A1-0FB1C6AD93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35572" y="5509313"/>
            <a:ext cx="4539856" cy="109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4073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090" y="194073"/>
            <a:ext cx="10916239" cy="54299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endParaRPr lang="cs-CZ" sz="2500" b="1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830" y="5226887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10604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B45C86BC-1E8F-40B4-BA29-B1691ED348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  <p:pic>
        <p:nvPicPr>
          <p:cNvPr id="1026" name="Obrázek 8">
            <a:extLst>
              <a:ext uri="{FF2B5EF4-FFF2-40B4-BE49-F238E27FC236}">
                <a16:creationId xmlns:a16="http://schemas.microsoft.com/office/drawing/2014/main" id="{EF61E14D-AA6D-D1D1-3C61-24CC7ABED4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7" y="0"/>
            <a:ext cx="12191999" cy="6839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48305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090" y="194073"/>
            <a:ext cx="10916239" cy="54299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pl-PL" sz="25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https://www.cz-pl.eu/</a:t>
            </a:r>
            <a:endParaRPr lang="cs-CZ" sz="2500" b="1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830" y="5226887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10604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0DF4A801-F270-8A65-58EC-B6928FF200C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02756" y="737063"/>
            <a:ext cx="8861571" cy="4984634"/>
          </a:xfrm>
          <a:prstGeom prst="rect">
            <a:avLst/>
          </a:prstGeom>
        </p:spPr>
      </p:pic>
      <p:pic>
        <p:nvPicPr>
          <p:cNvPr id="2" name="Obrázek 1" descr="Obsah obrázku text, snímek obrazovky, Písmo, Elektricky modrá&#10;&#10;Popis byl vytvořen automaticky">
            <a:extLst>
              <a:ext uri="{FF2B5EF4-FFF2-40B4-BE49-F238E27FC236}">
                <a16:creationId xmlns:a16="http://schemas.microsoft.com/office/drawing/2014/main" id="{3261B3D2-5FCC-813D-18A1-0FB1C6AD937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63613" y="5767806"/>
            <a:ext cx="4539856" cy="109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4699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090" y="194073"/>
            <a:ext cx="10916239" cy="54299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endParaRPr lang="cs-CZ" sz="2500" b="1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958861"/>
            <a:ext cx="899139" cy="899139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090" y="5958861"/>
            <a:ext cx="899138" cy="89913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10604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B45C86BC-1E8F-40B4-BA29-B1691ED348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  <p:pic>
        <p:nvPicPr>
          <p:cNvPr id="3" name="Obrázek 2" descr="Obsah obrázku text, elektronika, snímek obrazovky, software&#10;&#10;Popis byl vytvořen automaticky">
            <a:extLst>
              <a:ext uri="{FF2B5EF4-FFF2-40B4-BE49-F238E27FC236}">
                <a16:creationId xmlns:a16="http://schemas.microsoft.com/office/drawing/2014/main" id="{D39DF999-50C0-3885-210F-D5CC99B3824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9370" y="-1"/>
            <a:ext cx="12201370" cy="6858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10270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3607168"/>
              </p:ext>
            </p:extLst>
          </p:nvPr>
        </p:nvGraphicFramePr>
        <p:xfrm>
          <a:off x="390803" y="1189647"/>
          <a:ext cx="11410394" cy="398526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400" b="0" kern="1200" dirty="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 obdržení žádostí o změnu JS ověří úplnost a správnost údajů v žádosti o změnu a v přílohách. V případě formálních nesrovnalostí vrátí JS žádost o změnu k opravě a nebude ji administrovat, dokud ji partner projektu/hlavní příjemce neopraví.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cs-CZ" sz="1400" b="0" kern="1200" dirty="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400" b="0" kern="1200" dirty="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 případě, že pro posouzení žádosti o změnu nejsou k dispozici dostatečné podklady, zašle JS partnerovi/hlavnímu příjemci výzvu k doplnění žádosti o změnu. Pokud do 30 kalendářních dnů od vrácení žádosti o změnu k dopracování partner/hlavní příjemce nepředloží kompletní požadované podklady, resp. nereaguje na výzvu k doplnění žádosti o změnu, má JS právo žádost o změnu zamítnout (ukončit její administraci).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cs-CZ" sz="1400" b="0" kern="1200" dirty="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400" b="0" kern="1200" dirty="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Příslušný partner/hlavní příjemce obdrží od JS rozhodnutí o změně formou depeše spolu se všemi stanovisky, které se změny týkají, ve změnovém listu. Případné zamítavé stanovisko ŘO nebo MV je konečné a není možné se proti němu již dále odvolat. 	</a:t>
                      </a:r>
                      <a:r>
                        <a:rPr lang="cs-CZ" sz="11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l-PL" sz="1250" b="0" kern="1200" dirty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 otrzymaniu wniosku o zmianę </a:t>
                      </a:r>
                      <a:r>
                        <a:rPr lang="pl-PL" sz="1250" b="1" kern="1200" dirty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WS sprawdza kompletność i prawidłowość</a:t>
                      </a:r>
                      <a:r>
                        <a:rPr lang="pl-PL" sz="1250" b="0" kern="1200" dirty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danych zawartych we wniosku o zmianę i w załącznikach. W przypadku stwierdzenia nieprawidłowości formalnych, WS zwróci wniosek o zmianę w celu jego poprawienia i nie będzie go rozpatrywać do czasu poprawienia go przez Partnera projektu/Głównego Beneficjenta.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pl-PL" sz="1250" b="0" kern="1200" dirty="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l-PL" sz="1250" b="0" kern="1200" dirty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 przypadku gdy na potrzeby rozpatrzenia wniosku o zmianę nie są dostępne wystarczające dokumenty, WS prześle Partnerowi/Głównemu Beneficjentowi wezwanie do uzupełnienia wniosku o zmianę. Jeżeli w ciągu 30 dni kalendarzowych od dnia zwrotu wniosku o zmianę do uzupełnienia Partner/Główny Beneficjent nie złoży kompletnych wymaganych dokumentów lub nie odpowie na wezwanie do uzupełnienia wniosku o zmianę, WS ma prawo odrzucić wniosek o zmianę (zakończyć jego procedowanie).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pl-PL" sz="1250" b="0" kern="1200" dirty="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l-PL" sz="1250" b="0" kern="1200" dirty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Właściwy Partner/Główny Beneficjent otrzyma od WS w formie depeszy decyzję w sprawie zmiany wraz ze wszystkimi stanowiskami dotyczącymi zmiany w karcie zmiany. Ewentualne negatywne stanowisko IZ lub KM ma charakter ostateczny i nie ma możliwości odwołania się od niego. </a:t>
                      </a:r>
                      <a:r>
                        <a:rPr lang="pl-PL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l-PL" sz="12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cs-CZ" sz="1600" b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B.5.3.3 Postup schvalování změn </a:t>
            </a:r>
            <a:r>
              <a:rPr lang="cs-CZ" sz="1600"/>
              <a:t>/</a:t>
            </a:r>
            <a:r>
              <a:rPr lang="pl-PL" sz="1600" b="1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B.5.3.3 Procedura zatwierdzania zmian </a:t>
            </a:r>
            <a:r>
              <a:rPr lang="pl-PL" sz="1800" b="0" i="0" u="none" strike="noStrike" baseline="0">
                <a:solidFill>
                  <a:srgbClr val="000000"/>
                </a:solidFill>
                <a:latin typeface="Calibri" panose="020F0502020204030204" pitchFamily="34" charset="0"/>
              </a:rPr>
              <a:t>	</a:t>
            </a:r>
            <a:endParaRPr lang="pl-PL" sz="1600" b="1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3" name="Obrázek 2" descr="Obsah obrázku text, snímek obrazovky, Písmo, Elektricky modrá&#10;&#10;Popis byl vytvořen automaticky">
            <a:extLst>
              <a:ext uri="{FF2B5EF4-FFF2-40B4-BE49-F238E27FC236}">
                <a16:creationId xmlns:a16="http://schemas.microsoft.com/office/drawing/2014/main" id="{3261B3D2-5FCC-813D-18A1-0FB1C6AD93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21297" y="5546823"/>
            <a:ext cx="4539856" cy="109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456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477823"/>
              </p:ext>
            </p:extLst>
          </p:nvPr>
        </p:nvGraphicFramePr>
        <p:xfrm>
          <a:off x="390803" y="1189647"/>
          <a:ext cx="1141039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s-CZ" sz="1100" b="0" kern="1200" dirty="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 případě podstatných i nepodstatných změn týkajících se rozpočtu projektu platí pravidlo, že každý partner je oprávněn podat za celou dobu realizace projektu (tj. od vydání právního aktu do ukončení realizace projektu) max. 2 změny. Do tohoto počtu se započítávají také změny rozpočtu v důsledku přesunu prostředků mezi partnery, přičemž tato změna se započítává jako změna rozpočtu u každého z dotčených partnerů (V případě jakékoliv změny rozpočtu je nezbytné promítnout potřebné úpravy také do aplikace pro podrobný rozpočet). 	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cs-CZ" sz="1100" b="0" kern="1200" dirty="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s-CZ" sz="1100" b="0" kern="1200" dirty="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Dále není přípustné, aby kterýkoli z partnerů projektu včetně hlavního příjemce žádal o jakoukoli změnu týkající se rozpočtu, dokud není u dříve předložené změny rozpočtu ukončena její administrace. V případě, že hlavní příjemce nebo některý z partnerů projektu i tak další žádost o změnu předloží, bude administrace této změny automaticky ze strany JS zamítnuta.</a:t>
                      </a:r>
                      <a:endParaRPr lang="cs-CZ" sz="11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cs-CZ" sz="1800" b="0" i="0" u="none" strike="noStrike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s-CZ" sz="1100" b="0" kern="1200" dirty="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Výběr obrazovek pro vykázání změn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cs-CZ" sz="18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100" b="0" kern="1200" dirty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 przypadku istotnych i nieistotnych zmian dotyczących budżetu projektu obowiązuje zasada, że każdy Partner ma prawo do złożenia maksymalnie dwóch zmian w trakcie całego okresu realizacji projektu (tj. od wydania aktu prawnego do zakończenia realizacji projektu). Do tej liczby zmian zaliczają się również zmiany budżetu wprowadzane w konsekwencji przesunięć środków pomiędzy Partnerami, przy czym zmiana ta uznawana jest za zmianę budżetu po stronie każdego z Partnerów, których dotyczy. (W przypadku jakichkolwiek zmian w budżecie konieczne jest wprowadzenie niezbędnych korekt również w szczegółowym wniosku budżetowym - w generatorze budżetu).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pl-PL" sz="1100" b="0" kern="1200" dirty="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100" b="0" kern="1200" dirty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Nie ma możliwości, aby którykolwiek z Partnerów, włącznie z Głównym Beneficjentem, złożył jakąkolwiek zmianę dotyczącą budżetu, jeżeli nie zostanie zakończona administracja poprzedniej zmiany. Jeśli Główny Beneficjent lub którykolwiek z Partnerów złoży pomimo tego kolejną zmianę, WS taką zmianę automatycznie odrzuci.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pl-PL" sz="1100" b="0" kern="1200" dirty="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100" b="0" kern="1200" dirty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Wybór ekranu do zmiany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l-PL" sz="125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744584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r>
              <a:rPr lang="cs-CZ" sz="1600" b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Dodatečné</a:t>
            </a:r>
            <a:r>
              <a:rPr lang="pl-PL" sz="1600" b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cs-CZ" sz="1600" b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informace</a:t>
            </a:r>
            <a:r>
              <a:rPr lang="cs-CZ" sz="1600"/>
              <a:t>/ </a:t>
            </a:r>
            <a:r>
              <a:rPr lang="pl-PL" sz="1600" b="1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Dodatkowe informacje</a:t>
            </a:r>
            <a:endParaRPr lang="pl-PL" sz="1600" b="1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3" name="Obrázek 2" descr="Obsah obrázku text, snímek obrazovky, Písmo, Elektricky modrá&#10;&#10;Popis byl vytvořen automaticky">
            <a:extLst>
              <a:ext uri="{FF2B5EF4-FFF2-40B4-BE49-F238E27FC236}">
                <a16:creationId xmlns:a16="http://schemas.microsoft.com/office/drawing/2014/main" id="{3261B3D2-5FCC-813D-18A1-0FB1C6AD93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26072" y="5668353"/>
            <a:ext cx="4539856" cy="109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2579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78A53C96-BC92-0F42-DEEF-26F7CD24EB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898" y="388622"/>
            <a:ext cx="1144648" cy="1144648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B5C3210F-1534-DD7D-A30E-AD6A27E6BE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6778" y="761138"/>
            <a:ext cx="1144648" cy="1144648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C13C452-3BB5-9D7E-E184-F25F6DA263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1077" y="1917567"/>
            <a:ext cx="390803" cy="390803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358962C6-E452-9E28-F931-5555CC3B69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3262" y="370335"/>
            <a:ext cx="766858" cy="1144648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6A3D4D52-4784-B32C-57B8-223FB33E98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70120" y="1529456"/>
            <a:ext cx="1167023" cy="1167023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ACEEE7DD-2858-330C-8747-F0099E46B3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40576" y="370335"/>
            <a:ext cx="390803" cy="39080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C5C92C27-4852-7414-29AB-3F832AA834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905" y="5714534"/>
            <a:ext cx="390803" cy="390803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039531BC-3B3E-47BC-A452-9779CFA8F44F}"/>
              </a:ext>
            </a:extLst>
          </p:cNvPr>
          <p:cNvSpPr txBox="1"/>
          <p:nvPr/>
        </p:nvSpPr>
        <p:spPr>
          <a:xfrm>
            <a:off x="121885" y="3145256"/>
            <a:ext cx="114522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err="1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Hodnocení</a:t>
            </a:r>
            <a:r>
              <a:rPr lang="pl-PL"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3200" b="1" err="1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přeshraničního</a:t>
            </a:r>
            <a:r>
              <a:rPr lang="pl-PL"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3200" b="1" err="1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dopadu</a:t>
            </a:r>
            <a:r>
              <a:rPr lang="pl-PL"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a </a:t>
            </a:r>
            <a:r>
              <a:rPr lang="pl-PL" sz="3200" b="1" err="1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spolupráce</a:t>
            </a:r>
            <a:r>
              <a:rPr lang="pl-PL"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3200" b="1">
                <a:solidFill>
                  <a:srgbClr val="FF66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/ </a:t>
            </a:r>
          </a:p>
          <a:p>
            <a:pPr algn="ctr"/>
            <a:r>
              <a:rPr lang="pl-PL" sz="3200" b="1">
                <a:solidFill>
                  <a:srgbClr val="FF66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Ocena oddziaływania transgranicznego i współpracy</a:t>
            </a:r>
            <a:endParaRPr lang="cs-CZ" sz="3200" b="1">
              <a:solidFill>
                <a:srgbClr val="FF66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3" name="Obrázek 2" descr="Obsah obrázku text, snímek obrazovky, Písmo, Elektricky modrá&#10;&#10;Popis byl vytvořen automaticky">
            <a:extLst>
              <a:ext uri="{FF2B5EF4-FFF2-40B4-BE49-F238E27FC236}">
                <a16:creationId xmlns:a16="http://schemas.microsoft.com/office/drawing/2014/main" id="{C6F85A12-EF3E-F9D9-E317-EAB5EDDFC85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21297" y="5546823"/>
            <a:ext cx="4539856" cy="109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7450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394283" y="2055303"/>
          <a:ext cx="11406914" cy="2960045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171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29600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cs-CZ" sz="1400" b="0" kern="1200" dirty="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cs-CZ" sz="1400" b="0" kern="1200" dirty="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cs-CZ" sz="1400" b="0" kern="1200" dirty="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cs-CZ" sz="1400" b="0" kern="1200" dirty="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Kontrola zprávy o realizaci projektu spočívá mimo jiné také v kontrole týkající se přeshraniční spolupráce a přeshraničního dopadu projektu, kterou vykonává JS. V případě jakýchkoli nejasností se může JS obrátit se žádostí o vysvětlení přímo na hlavního příjemce projektu.	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cs-CZ" sz="1400" b="0" kern="1200" dirty="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cs-CZ" sz="14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pl-PL" sz="1400" b="0" kern="1200" dirty="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pl-PL" sz="1400" b="0" kern="1200" dirty="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pl-PL" sz="1400" b="0" kern="1200" dirty="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400" b="0" kern="1200" dirty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Kontrola raportu z realizacji projektu polega m.in. także na kontroli dotyczącej współpracy transgranicznej i wpływu transgranicznego projektu, którą przeprowadza WS. W przypadku jakichkolwiek niejasności WS może zwrócić się o wyjaśnienie bezpośrednio do Głównego Beneficjenta projektu.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3" name="Obrázek 2" descr="Obsah obrázku text, snímek obrazovky, Písmo, Elektricky modrá&#10;&#10;Popis byl vytvořen automaticky">
            <a:extLst>
              <a:ext uri="{FF2B5EF4-FFF2-40B4-BE49-F238E27FC236}">
                <a16:creationId xmlns:a16="http://schemas.microsoft.com/office/drawing/2014/main" id="{7921F85B-446D-8782-23BC-340C0D05A2D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21297" y="5546823"/>
            <a:ext cx="4539856" cy="109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5826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78A53C96-BC92-0F42-DEEF-26F7CD24EB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898" y="388622"/>
            <a:ext cx="1144648" cy="1144648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B5C3210F-1534-DD7D-A30E-AD6A27E6BE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6778" y="761138"/>
            <a:ext cx="1144648" cy="1144648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C13C452-3BB5-9D7E-E184-F25F6DA263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1077" y="1917567"/>
            <a:ext cx="390803" cy="390803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358962C6-E452-9E28-F931-5555CC3B69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3262" y="370335"/>
            <a:ext cx="766858" cy="1144648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6A3D4D52-4784-B32C-57B8-223FB33E98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70120" y="1529456"/>
            <a:ext cx="1167023" cy="1167023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ACEEE7DD-2858-330C-8747-F0099E46B3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40576" y="370335"/>
            <a:ext cx="390803" cy="39080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C5C92C27-4852-7414-29AB-3F832AA834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905" y="5714534"/>
            <a:ext cx="390803" cy="390803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039531BC-3B3E-47BC-A452-9779CFA8F44F}"/>
              </a:ext>
            </a:extLst>
          </p:cNvPr>
          <p:cNvSpPr txBox="1"/>
          <p:nvPr/>
        </p:nvSpPr>
        <p:spPr>
          <a:xfrm>
            <a:off x="121885" y="3145256"/>
            <a:ext cx="11452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err="1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Indikátory</a:t>
            </a:r>
            <a:r>
              <a:rPr lang="pl-PL"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pl-PL" sz="3200" b="1">
                <a:solidFill>
                  <a:srgbClr val="FF66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/ Wskaźniki</a:t>
            </a:r>
            <a:endParaRPr lang="cs-CZ" sz="3200" b="1">
              <a:solidFill>
                <a:srgbClr val="FF66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3" name="Obrázek 2" descr="Obsah obrázku text, snímek obrazovky, Písmo, Elektricky modrá&#10;&#10;Popis byl vytvořen automaticky">
            <a:extLst>
              <a:ext uri="{FF2B5EF4-FFF2-40B4-BE49-F238E27FC236}">
                <a16:creationId xmlns:a16="http://schemas.microsoft.com/office/drawing/2014/main" id="{A2E8D982-B332-6DC9-65EE-E530698A3CA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21297" y="5546823"/>
            <a:ext cx="4539856" cy="109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49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111609"/>
              </p:ext>
            </p:extLst>
          </p:nvPr>
        </p:nvGraphicFramePr>
        <p:xfrm>
          <a:off x="390803" y="1189647"/>
          <a:ext cx="1141039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519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cs-CZ" sz="1400" b="0" kern="1200" dirty="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cs-CZ" sz="1400" b="0" kern="1200" dirty="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s-CZ" sz="1400" b="0" kern="1200" dirty="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Indikátory se vykazují za projekt jako celek.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cs-CZ" sz="1400" b="0" kern="1200" dirty="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s-CZ" sz="1400" b="0" kern="1200" dirty="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 rámci každé zprávy o realizaci kontrolor ověřuje, zda plnění indikátorů odpovídá fázi realizace dílčí části projektu .	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cs-CZ" sz="1400" b="0" kern="1200" dirty="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s-CZ" sz="1400" b="0" kern="1200" dirty="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Součástí závěrečné kontroly projektu je kontrola plnění indikátorů.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cs-CZ" sz="1400" b="0" kern="1200" dirty="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s-CZ" sz="1400" b="0" kern="1200" dirty="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 ukončení závěrečné kontroly projektu informuje kontrolor hlavního příjemce o nutnosti vykázat dosaženou hodnotu indikátoru výsledku v době 1 roku po ukončení realizace projektu, je-li to pro projekt relevantní. Dosaženou hodnotu indikátoru vykazuje hlavní příjemce prostřednictvím zprávy o udržitelnosti v ISKP 21+.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cs-CZ" sz="1400" b="0" i="0" u="none" strike="noStrike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pl-PL" sz="1400" b="0" kern="1200" dirty="0">
                        <a:solidFill>
                          <a:srgbClr val="FF6600"/>
                        </a:solidFill>
                        <a:highlight>
                          <a:srgbClr val="FFFF00"/>
                        </a:highligh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pl-PL" sz="1400" b="0" kern="1200" dirty="0">
                        <a:solidFill>
                          <a:srgbClr val="FF6600"/>
                        </a:solidFill>
                        <a:highlight>
                          <a:srgbClr val="FFFF00"/>
                        </a:highligh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400" b="0" kern="1200" dirty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Wskaźniki są wykazywane dla całego projektu.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pl-PL" sz="1400" b="0" kern="1200" dirty="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400" b="0" kern="1200" dirty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 każdym raporcie z realizacji projektu kontroler sprawdza, czy realizacja wskaźników odpowiada fazie realizacji projektu.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pl-PL" sz="1400" b="0" kern="1200" dirty="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400" b="0" kern="1200" dirty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Częścią końcowej kontroli projektu jest sprawdzenie spełnienia wskaźników.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pl-PL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400" b="0" kern="1200" noProof="0" dirty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 zakończeniu kontroli końcowej projektu kontroler informuje Głównego Beneficjenta o konieczności raportowania osiągniętej wartości wskaźnika rezultatu w ciągu 1 roku od zakończenia realizacji projektu, jeżeli to dotyczy danego projektu. Osiągnięta wartość wskaźnika jest raportowana przez Głównego Beneficjenta poprzez raport z trwałości w ISKP 21+.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3" name="Obrázek 2" descr="Obsah obrázku text, snímek obrazovky, Písmo, Elektricky modrá&#10;&#10;Popis byl vytvořen automaticky">
            <a:extLst>
              <a:ext uri="{FF2B5EF4-FFF2-40B4-BE49-F238E27FC236}">
                <a16:creationId xmlns:a16="http://schemas.microsoft.com/office/drawing/2014/main" id="{26638D92-DC0F-F782-F6C3-C96D92186B5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21297" y="5546823"/>
            <a:ext cx="4539856" cy="109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8898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264036"/>
              </p:ext>
            </p:extLst>
          </p:nvPr>
        </p:nvGraphicFramePr>
        <p:xfrm>
          <a:off x="394283" y="1189647"/>
          <a:ext cx="11406914" cy="3825701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701717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05197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825701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cs-CZ" sz="1200" b="0" kern="1200" dirty="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cs-CZ" sz="1200" b="0" kern="1200" dirty="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cs-CZ" sz="1200" b="0" kern="1200" dirty="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U následujících indikátorů výsledku se dosažená hodnota vykazuje do MS2021+ až v období jednoho roku po skončení projektu, např.: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cs-CZ" sz="1200" b="0" kern="1200" dirty="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s-CZ" sz="1200" b="0" kern="1200" dirty="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910052 - Počet návštěvníků podpořených lokalit v oblasti kultury a cestovního ruchu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cs-CZ" sz="1200" b="0" kern="1200" dirty="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s-CZ" sz="1200" b="0" kern="1200" dirty="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725001 - Počet uživatelů nově vybudovaných, rekonstruovaných nebo modernizovaných silnic za rok	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cs-CZ" sz="1200" b="0" kern="1200" dirty="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s-CZ" sz="1200" b="0" kern="1200" dirty="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708001 - Počet uživatelů nově vybudovaných, rekonstruovaných nebo modernizovaných železničních tratí za rok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cs-CZ" sz="1200" b="0" kern="1200" dirty="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cs-CZ" sz="1200" b="0" kern="1200" dirty="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cs-CZ" sz="1200" b="0" kern="1200" dirty="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cs-CZ" sz="1200" b="0" kern="1200" dirty="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Je nutné doložit dokumenty prokazující dosažení cílových hodnot indikátorů.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pl-PL" sz="1200" b="0" kern="1200" dirty="0">
                        <a:solidFill>
                          <a:srgbClr val="FF6600"/>
                        </a:solidFill>
                        <a:highlight>
                          <a:srgbClr val="FFFF00"/>
                        </a:highligh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pl-PL" sz="1200" b="0" kern="1200" dirty="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pl-PL" sz="1200" b="0" kern="1200" dirty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 przypadku następujących wskaźników rezultatu, osiągnięta wartość raportowana jest w MS2021+ dopiero rok po zakończeniu projektu, np.:</a:t>
                      </a:r>
                      <a:endParaRPr lang="pl-PL" sz="1200" b="0" kern="1200" dirty="0">
                        <a:solidFill>
                          <a:srgbClr val="FF6600"/>
                        </a:solidFill>
                        <a:highlight>
                          <a:srgbClr val="FFFF00"/>
                        </a:highligh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pl-PL" sz="1200" b="0" kern="1200" dirty="0">
                        <a:solidFill>
                          <a:srgbClr val="FF6600"/>
                        </a:solidFill>
                        <a:highlight>
                          <a:srgbClr val="FFFF00"/>
                        </a:highligh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200" b="0" kern="1200" dirty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910052 - Liczba osób odwiedzających obiekty kulturalne i turystyczne objęte wsparciem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pl-PL" sz="1200" b="0" kern="1200" dirty="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200" b="0" kern="1200" dirty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725001 - Roczna liczba użytkowników nowo wybudowanych, przebudowanych, rozbudowanych lub zmodernizowanych dróg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pl-PL" sz="1200" b="0" kern="1200" dirty="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pl-PL" sz="1200" b="0" kern="1200" dirty="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708001 - Roczna liczba użytkowników nowo wybudowanych, rozbudowanych, przebudowanych lub zmodernizowanych linii kolejowych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pl-PL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pl-PL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pl-PL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pl-PL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Konieczne jest dostarczenie dokumentów potwierdzających osiągnięcie docelowych wartości wskaźników.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3" name="Obrázek 2" descr="Obsah obrázku text, snímek obrazovky, Písmo, Elektricky modrá&#10;&#10;Popis byl vytvořen automaticky">
            <a:extLst>
              <a:ext uri="{FF2B5EF4-FFF2-40B4-BE49-F238E27FC236}">
                <a16:creationId xmlns:a16="http://schemas.microsoft.com/office/drawing/2014/main" id="{49EEF7E7-AB34-F11A-6828-8471AF5D819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21297" y="5546823"/>
            <a:ext cx="4539856" cy="109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0791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299730"/>
              </p:ext>
            </p:extLst>
          </p:nvPr>
        </p:nvGraphicFramePr>
        <p:xfrm>
          <a:off x="402672" y="1273538"/>
          <a:ext cx="11398525" cy="776539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654179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44346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3991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250" b="0" kern="120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 Předložení projektového záměru, žádosti o podporu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 Formální kontrola, hodnocení, projednávání na MV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 Příprava právního aktu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0" i="0" u="none" strike="noStrike" kern="1200" baseline="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 Vydání / podpis právního aktu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0" i="0" u="none" strike="noStrike" kern="1200" baseline="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 Realizace projektu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cs-CZ" sz="1250" b="0" i="0" u="none" strike="noStrike" kern="1200" baseline="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Monitorovací období (pravidla 6 měsíců)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cs-CZ" sz="1250" b="0" i="0" u="none" strike="noStrike" kern="1200" baseline="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Průběžné zprávy o realizaci a žádosti o platbu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cs-CZ" sz="1250" b="0" i="0" u="none" strike="noStrike" kern="1200" baseline="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Závěrečná zpráva o realizaci a žádost o platbu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0" i="0" u="none" strike="noStrike" kern="1200" baseline="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 Udržitelnost projektu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cs-CZ" sz="1250" b="0" i="0" u="none" strike="noStrike" kern="1200" baseline="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Zprávy o udržitelnosti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250" b="0" i="0" u="none" strike="noStrike" kern="1200" baseline="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endParaRPr lang="cs-CZ" sz="1250" b="0" i="0" u="none" strike="noStrike" kern="1200" baseline="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1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cs-CZ" sz="12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250" b="0" kern="1200">
                        <a:solidFill>
                          <a:srgbClr val="FF66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1. Podanie propozycji projektowej, wniosek o dofinansowanie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2. Kontrola formalna, ocena, omawianie na KM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3. Przygotowanie aktu prawnego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4. Wydanie/ podpisanie aktu prawnego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5. Realizacja projektu: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pl-PL" sz="1250" b="0" i="0" u="none" strike="noStrike" kern="1200" baseline="0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Okres monitorowania (zasada 6 miesięcy)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pl-PL" sz="1250" b="0" i="0" u="none" strike="noStrike" kern="1200" baseline="0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Bieżące raporty dotyczące realizacji i wniosków o płatność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lphaLcParenR"/>
                        <a:tabLst/>
                        <a:defRPr/>
                      </a:pPr>
                      <a:r>
                        <a:rPr lang="cs-CZ" sz="1250" b="0" i="0" u="none" strike="noStrike" kern="1200" baseline="0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Raport </a:t>
                      </a:r>
                      <a:r>
                        <a:rPr lang="cs-CZ" sz="1250" b="0" i="0" u="none" strike="noStrike" kern="1200" baseline="0" err="1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końcowy</a:t>
                      </a:r>
                      <a:r>
                        <a:rPr lang="cs-CZ" sz="1250" b="0" i="0" u="none" strike="noStrike" kern="1200" baseline="0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lang="pl-PL" sz="1250" b="0" i="0" u="none" strike="noStrike" kern="1200" baseline="0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dotyczący realizacji i wniosków o płatność</a:t>
                      </a:r>
                      <a:endParaRPr lang="cs-CZ" sz="1250" b="0" i="0" u="none" strike="noStrike" kern="1200" baseline="0">
                        <a:solidFill>
                          <a:srgbClr val="FF66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6. Trwałość projektu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0" i="0" u="none" strike="noStrike" kern="1200" baseline="0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       a) Raporty o </a:t>
                      </a:r>
                      <a:r>
                        <a:rPr lang="cs-CZ" sz="1250" b="0" i="0" u="none" strike="noStrike" kern="1200" baseline="0" err="1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trwałości</a:t>
                      </a:r>
                      <a:endParaRPr lang="cs-CZ" sz="1250" b="0" i="0" u="none" strike="noStrike" kern="1200" baseline="0">
                        <a:solidFill>
                          <a:srgbClr val="FF66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250" b="0" kern="1200">
                        <a:solidFill>
                          <a:srgbClr val="FF6600"/>
                        </a:solidFill>
                        <a:highlight>
                          <a:srgbClr val="FFFF00"/>
                        </a:highlight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0" kern="1200">
                          <a:solidFill>
                            <a:srgbClr val="FF6600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250" b="0" kern="1200">
                        <a:solidFill>
                          <a:srgbClr val="FF66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  <a:tr h="3399130">
                <a:tc>
                  <a:txBody>
                    <a:bodyPr/>
                    <a:lstStyle/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cs-CZ" sz="12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250" b="0" kern="1200">
                        <a:solidFill>
                          <a:srgbClr val="FF6600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3552637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817722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br>
              <a:rPr lang="cs-CZ" sz="1800" b="1" i="0" u="none" strike="noStrike" baseline="0">
                <a:solidFill>
                  <a:srgbClr val="4471C4"/>
                </a:solidFill>
                <a:latin typeface="Arial" panose="020B0604020202020204" pitchFamily="34" charset="0"/>
              </a:rPr>
            </a:br>
            <a:r>
              <a:rPr lang="cs-CZ" sz="1250" b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PROJEKTOVÝ CYKLUS </a:t>
            </a:r>
            <a:r>
              <a:rPr lang="cs-CZ" sz="1000"/>
              <a:t>/ </a:t>
            </a:r>
            <a:r>
              <a:rPr lang="cs-CZ" sz="1250" b="1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CYKL PROJEKTU</a:t>
            </a:r>
            <a:endParaRPr lang="cs-CZ" sz="2000" b="1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3" name="Obrázek 2" descr="Obsah obrázku text, snímek obrazovky, Písmo, Elektricky modrá&#10;&#10;Popis byl vytvořen automaticky">
            <a:extLst>
              <a:ext uri="{FF2B5EF4-FFF2-40B4-BE49-F238E27FC236}">
                <a16:creationId xmlns:a16="http://schemas.microsoft.com/office/drawing/2014/main" id="{3261B3D2-5FCC-813D-18A1-0FB1C6AD93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35572" y="5509313"/>
            <a:ext cx="4539856" cy="109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8508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2868" y="2052296"/>
            <a:ext cx="8985345" cy="167082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cs-CZ" sz="3600" b="1">
                <a:solidFill>
                  <a:srgbClr val="0033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Děkuji za pozornost/</a:t>
            </a:r>
            <a:r>
              <a:rPr lang="cs-CZ" sz="3600" b="1" err="1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Dziękuję</a:t>
            </a:r>
            <a:r>
              <a:rPr lang="cs-CZ" sz="3600" b="1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za </a:t>
            </a:r>
            <a:r>
              <a:rPr lang="cs-CZ" sz="3600" b="1" err="1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uwagę</a:t>
            </a:r>
            <a:endParaRPr lang="cs-CZ" sz="3600" b="1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840" y="1121078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18" y="2626088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11" y="4935815"/>
            <a:ext cx="766858" cy="1144648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57566" y="5697538"/>
            <a:ext cx="1167023" cy="1167023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6763" y="418465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29835" y="5702022"/>
            <a:ext cx="390803" cy="390803"/>
          </a:xfrm>
          <a:prstGeom prst="rect">
            <a:avLst/>
          </a:prstGeom>
        </p:spPr>
      </p:pic>
      <p:pic>
        <p:nvPicPr>
          <p:cNvPr id="16" name="Grafický objekt 15">
            <a:extLst>
              <a:ext uri="{FF2B5EF4-FFF2-40B4-BE49-F238E27FC236}">
                <a16:creationId xmlns:a16="http://schemas.microsoft.com/office/drawing/2014/main" id="{FDA727DA-6EBA-4798-AE23-861AE025FF6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132868" y="3995848"/>
            <a:ext cx="2475549" cy="584775"/>
          </a:xfrm>
          <a:prstGeom prst="rect">
            <a:avLst/>
          </a:prstGeom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85D13087-EBBA-4071-A581-D8FC44231FB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87193" y="3883012"/>
            <a:ext cx="2296611" cy="835656"/>
          </a:xfrm>
          <a:prstGeom prst="rect">
            <a:avLst/>
          </a:prstGeom>
        </p:spPr>
      </p:pic>
      <p:pic>
        <p:nvPicPr>
          <p:cNvPr id="18" name="Obrázek 17">
            <a:extLst>
              <a:ext uri="{FF2B5EF4-FFF2-40B4-BE49-F238E27FC236}">
                <a16:creationId xmlns:a16="http://schemas.microsoft.com/office/drawing/2014/main" id="{C4B9A1A4-BADE-4159-B159-AA868022E81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451125" y="4066402"/>
            <a:ext cx="2197018" cy="468876"/>
          </a:xfrm>
          <a:prstGeom prst="rect">
            <a:avLst/>
          </a:prstGeom>
        </p:spPr>
      </p:pic>
      <p:pic>
        <p:nvPicPr>
          <p:cNvPr id="2" name="Obrázek 1" descr="Obsah obrázku text, snímek obrazovky, Písmo, Elektricky modrá&#10;&#10;Popis byl vytvořen automaticky">
            <a:extLst>
              <a:ext uri="{FF2B5EF4-FFF2-40B4-BE49-F238E27FC236}">
                <a16:creationId xmlns:a16="http://schemas.microsoft.com/office/drawing/2014/main" id="{3261B3D2-5FCC-813D-18A1-0FB1C6AD937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826072" y="5697538"/>
            <a:ext cx="4539856" cy="109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385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8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>
            <a:extLst>
              <a:ext uri="{FF2B5EF4-FFF2-40B4-BE49-F238E27FC236}">
                <a16:creationId xmlns:a16="http://schemas.microsoft.com/office/drawing/2014/main" id="{78A53C96-BC92-0F42-DEEF-26F7CD24EB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898" y="388622"/>
            <a:ext cx="1144648" cy="1144648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B5C3210F-1534-DD7D-A30E-AD6A27E6BE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6778" y="761138"/>
            <a:ext cx="1144648" cy="1144648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C13C452-3BB5-9D7E-E184-F25F6DA263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1077" y="1917567"/>
            <a:ext cx="390803" cy="390803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358962C6-E452-9E28-F931-5555CC3B699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3262" y="370335"/>
            <a:ext cx="766858" cy="1144648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6A3D4D52-4784-B32C-57B8-223FB33E98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70120" y="1529456"/>
            <a:ext cx="1167023" cy="1167023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ACEEE7DD-2858-330C-8747-F0099E46B3E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40576" y="370335"/>
            <a:ext cx="390803" cy="39080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C5C92C27-4852-7414-29AB-3F832AA834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905" y="5714534"/>
            <a:ext cx="390803" cy="390803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039531BC-3B3E-47BC-A452-9779CFA8F44F}"/>
              </a:ext>
            </a:extLst>
          </p:cNvPr>
          <p:cNvSpPr txBox="1"/>
          <p:nvPr/>
        </p:nvSpPr>
        <p:spPr>
          <a:xfrm>
            <a:off x="121885" y="2784034"/>
            <a:ext cx="1145224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 b="0" i="0" u="none" strike="noStrike" baseline="0">
                <a:solidFill>
                  <a:srgbClr val="000000"/>
                </a:solidFill>
                <a:latin typeface="Cambria" panose="02040503050406030204" pitchFamily="18" charset="0"/>
              </a:rPr>
              <a:t> </a:t>
            </a:r>
          </a:p>
          <a:p>
            <a:pPr algn="ctr"/>
            <a:r>
              <a:rPr lang="cs-CZ"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Příprava právního aktu</a:t>
            </a:r>
            <a:r>
              <a:rPr lang="pl-PL" sz="3200" b="1">
                <a:solidFill>
                  <a:srgbClr val="FF66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/</a:t>
            </a:r>
            <a:r>
              <a:rPr lang="cs-CZ" sz="3200" b="1" err="1">
                <a:solidFill>
                  <a:srgbClr val="FF66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Przygotowanie</a:t>
            </a:r>
            <a:r>
              <a:rPr lang="cs-CZ" sz="3200" b="1">
                <a:solidFill>
                  <a:srgbClr val="FF66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aktu </a:t>
            </a:r>
            <a:r>
              <a:rPr lang="cs-CZ" sz="3200" b="1" err="1">
                <a:solidFill>
                  <a:srgbClr val="FF66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prawnego</a:t>
            </a:r>
            <a:r>
              <a:rPr lang="cs-CZ" sz="3200" b="1">
                <a:solidFill>
                  <a:srgbClr val="FF66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</a:p>
          <a:p>
            <a:endParaRPr lang="cs-CZ" sz="3200" b="1">
              <a:solidFill>
                <a:srgbClr val="FF660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3" name="Obrázek 2" descr="Obsah obrázku text, snímek obrazovky, Písmo, Elektricky modrá&#10;&#10;Popis byl vytvořen automaticky">
            <a:extLst>
              <a:ext uri="{FF2B5EF4-FFF2-40B4-BE49-F238E27FC236}">
                <a16:creationId xmlns:a16="http://schemas.microsoft.com/office/drawing/2014/main" id="{3261B3D2-5FCC-813D-18A1-0FB1C6AD93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83197" y="5389015"/>
            <a:ext cx="4539856" cy="109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443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8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090" y="194073"/>
            <a:ext cx="10916239" cy="54299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pl-PL" sz="25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https://www.cz-pl.eu/</a:t>
            </a:r>
            <a:endParaRPr lang="cs-CZ" sz="2500" b="1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002" y="5226758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10604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0B6FB22F-F8AA-4E66-D999-E7F031800A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618702" y="737063"/>
            <a:ext cx="8999145" cy="5062019"/>
          </a:xfrm>
          <a:prstGeom prst="rect">
            <a:avLst/>
          </a:prstGeom>
        </p:spPr>
      </p:pic>
      <p:pic>
        <p:nvPicPr>
          <p:cNvPr id="2" name="Obrázek 1" descr="Obsah obrázku text, snímek obrazovky, Písmo, Elektricky modrá&#10;&#10;Popis byl vytvořen automaticky">
            <a:extLst>
              <a:ext uri="{FF2B5EF4-FFF2-40B4-BE49-F238E27FC236}">
                <a16:creationId xmlns:a16="http://schemas.microsoft.com/office/drawing/2014/main" id="{3261B3D2-5FCC-813D-18A1-0FB1C6AD937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50199" y="5796070"/>
            <a:ext cx="4539856" cy="109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584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090" y="194073"/>
            <a:ext cx="10916239" cy="542990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pl-PL" sz="2500" b="1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https://www.cz-pl.eu/</a:t>
            </a:r>
            <a:endParaRPr lang="cs-CZ" sz="2500" b="1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002" y="5226758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10604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B45C86BC-1E8F-40B4-BA29-B1691ED348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  <p:pic>
        <p:nvPicPr>
          <p:cNvPr id="3" name="Obrázek 2" descr="Obsah obrázku text, elektronika, snímek obrazovky, software&#10;&#10;Popis byl vytvořen automaticky">
            <a:extLst>
              <a:ext uri="{FF2B5EF4-FFF2-40B4-BE49-F238E27FC236}">
                <a16:creationId xmlns:a16="http://schemas.microsoft.com/office/drawing/2014/main" id="{BD2B9528-17A1-02DD-DF5E-DBD2C1C6B59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113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/>
        </p:nvGraphicFramePr>
        <p:xfrm>
          <a:off x="402672" y="1273538"/>
          <a:ext cx="11398525" cy="339913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654179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44346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39913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Po rozhodnutí MV o doporučení projektu k poskytnutí dotace a poté, co budou posouzeny veškeré žádosti o přezkum, tzv. odvolání, JS vyzve vedoucího partnera a partnery projektu formou interní depeše v ISKP 2021+ k doplnění podkladů pro vydání právního aktu. Ve výzvě je obsaženo následující: 	</a:t>
                      </a:r>
                    </a:p>
                    <a:p>
                      <a:endParaRPr lang="cs-CZ" sz="1250" b="0" kern="120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25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seznam podkladů, které musí vedoucí partner před vydáním právního aktu předložit (nahrát do ISKP 2021+ jako přílohu), </a:t>
                      </a:r>
                    </a:p>
                    <a:p>
                      <a:r>
                        <a:rPr lang="cs-CZ" sz="125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	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25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termín, do kdy je tyto podklady možné nejpozději předložit </a:t>
                      </a:r>
                    </a:p>
                    <a:p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1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cs-CZ" sz="12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Po podjęciu przez KM decyzji co do rekomendacji projektu oraz po rozpatrzeniu wszystkich wniosków o ponowne rozpatrzenie sprawy (tzw. </a:t>
                      </a:r>
                      <a:r>
                        <a:rPr lang="pl-PL" sz="1250" b="0" kern="1200" err="1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odwołań</a:t>
                      </a: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 WS wezwie Partnera Wiodącego i partnerów projektu w formie depeszy wewnętrznej w ISKP 2021+ do uzupełnienia dokumentów niezbędnych do wydania aktu prawnego. Wezwanie obejmuje poniższe elementy: 	</a:t>
                      </a:r>
                    </a:p>
                    <a:p>
                      <a:endParaRPr lang="cs-CZ" sz="1250" b="0" kern="120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listę dokumentów, które Partner Wiodący ma obowiązek złożyć (wgrać w ISKP 2021+ jako załącznik) przed wydaniem aktu prawnego,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pl-PL" sz="1250" b="0" kern="120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pl-PL" sz="125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ostateczny termin złożenia tych dokumentów. </a:t>
                      </a:r>
                    </a:p>
                    <a:p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cs-CZ" sz="1250" b="1" kern="120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817722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br>
              <a:rPr lang="cs-CZ" sz="1800" b="1" i="0" u="none" strike="noStrike" baseline="0">
                <a:solidFill>
                  <a:srgbClr val="4471C4"/>
                </a:solidFill>
                <a:latin typeface="Arial" panose="020B0604020202020204" pitchFamily="34" charset="0"/>
              </a:rPr>
            </a:br>
            <a:r>
              <a:rPr lang="cs-CZ" sz="1250" b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C.1.1 PŘÍPRAVA ROZHODNUTÍ/SMLOUVY </a:t>
            </a:r>
            <a:r>
              <a:rPr lang="cs-CZ" sz="1000"/>
              <a:t>/ </a:t>
            </a:r>
            <a:r>
              <a:rPr lang="pl-PL" sz="1250" b="1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C.1.1 PRZYGOTOWANIE DECYZJI/UMOWY </a:t>
            </a:r>
            <a:r>
              <a:rPr lang="pl-PL" sz="1800" b="0" i="0" u="none" strike="noStrike" baseline="0">
                <a:solidFill>
                  <a:srgbClr val="EF9222"/>
                </a:solidFill>
                <a:latin typeface="Arial" panose="020B0604020202020204" pitchFamily="34" charset="0"/>
              </a:rPr>
              <a:t>	</a:t>
            </a:r>
            <a:br>
              <a:rPr lang="pl-PL" sz="1800" b="0" i="0" u="none" strike="noStrike" baseline="0">
                <a:solidFill>
                  <a:srgbClr val="EF9222"/>
                </a:solidFill>
                <a:latin typeface="Arial" panose="020B0604020202020204" pitchFamily="34" charset="0"/>
              </a:rPr>
            </a:br>
            <a:br>
              <a:rPr lang="cs-CZ" sz="1800" b="0" i="0" u="none" strike="noStrike" baseline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cs-CZ" sz="2000" b="1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3" name="Obrázek 2" descr="Obsah obrázku text, snímek obrazovky, Písmo, Elektricky modrá&#10;&#10;Popis byl vytvořen automaticky">
            <a:extLst>
              <a:ext uri="{FF2B5EF4-FFF2-40B4-BE49-F238E27FC236}">
                <a16:creationId xmlns:a16="http://schemas.microsoft.com/office/drawing/2014/main" id="{3261B3D2-5FCC-813D-18A1-0FB1C6AD93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35572" y="5509313"/>
            <a:ext cx="4539856" cy="109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5540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363" y="5337175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01142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28010F7E-14DD-4DF2-B4D8-A6D3D1B6A4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0284597"/>
              </p:ext>
            </p:extLst>
          </p:nvPr>
        </p:nvGraphicFramePr>
        <p:xfrm>
          <a:off x="390803" y="1182848"/>
          <a:ext cx="11398525" cy="54025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654179">
                  <a:extLst>
                    <a:ext uri="{9D8B030D-6E8A-4147-A177-3AD203B41FA5}">
                      <a16:colId xmlns:a16="http://schemas.microsoft.com/office/drawing/2014/main" val="3983641993"/>
                    </a:ext>
                  </a:extLst>
                </a:gridCol>
                <a:gridCol w="5744346">
                  <a:extLst>
                    <a:ext uri="{9D8B030D-6E8A-4147-A177-3AD203B41FA5}">
                      <a16:colId xmlns:a16="http://schemas.microsoft.com/office/drawing/2014/main" val="2517259943"/>
                    </a:ext>
                  </a:extLst>
                </a:gridCol>
              </a:tblGrid>
              <a:tr h="3399130">
                <a:tc>
                  <a:txBody>
                    <a:bodyPr/>
                    <a:lstStyle/>
                    <a:p>
                      <a:r>
                        <a:rPr lang="cs-CZ" sz="1100" b="1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Vedoucí partner </a:t>
                      </a:r>
                      <a:r>
                        <a:rPr lang="cs-CZ" sz="11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je povinen na základě výzvy obdržené od JS doplnit do ISKP 2021+ ve stanoveném termínu následující podklady pro přípravu právního aktu: 	</a:t>
                      </a:r>
                    </a:p>
                    <a:p>
                      <a:endParaRPr lang="cs-CZ" sz="1100" b="0" kern="120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cs-CZ" sz="11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vyplnění údajů v IS KP21+, týkajících se Identifikace bankovního účtu hlavního příjemce, na který bude posílána dotace z EFRR. Zároveň je nutné doložit přílohu Identifikace bankovního účtu, podepsanou oprávněnou osobou (viz popis přílohy č. E.1 v příloze č. 15 příručky),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cs-CZ" sz="1100" b="0" kern="120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cs-CZ" sz="11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provedení aktualizace finančního plánu projektu v ISKP 2021+, tj. částky a data jednotlivých položek finančního plánu odpovídají předpokládaným požadovaným částkám a termínům předkládání žádostí o platbu (poslední sloupec z tabulky „Monitorovací období projektu a harmonogram předkládání monitorovacích zpráv a žádostí o platbu“), (viz popis přílohy č. E.2 v příloze č. 15 příručky),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cs-CZ" sz="1100" b="0" kern="1200">
                        <a:solidFill>
                          <a:srgbClr val="000099"/>
                        </a:solidFill>
                        <a:latin typeface="Arial" pitchFamily="34" charset="0"/>
                        <a:ea typeface="+mn-ea"/>
                        <a:cs typeface="Arial" pitchFamily="34" charset="0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cs-CZ" sz="1100" b="0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návrh monitorovacích období projektu a harmonogramu předkládání zpráv a žádostí o platbu (viz příloha č. E2) – jedná se o návrh, který může být před vydáním právního aktu upraven. Monitorovací období jsou dohodnuta pro každý projekt individuálně v závislosti na jeho charakteru a jsou stanoveny zpravidla v délce 6 měsíců. V odůvodněných případech (např. první a poslední období) mohou mít jinou délku. </a:t>
                      </a:r>
                      <a:r>
                        <a:rPr lang="cs-CZ" sz="1100" b="1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Vedoucí partner má povinnost nechat si odsouhlasit harmonogram kontrolorem před jeho předložením. Kontakty na kontrolory jsou na webu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cs-CZ" sz="1100" b="1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   cz-pl.eu.</a:t>
                      </a:r>
                    </a:p>
                    <a:p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250" b="1" kern="1200">
                          <a:solidFill>
                            <a:srgbClr val="000099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cs-CZ" sz="18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cs-CZ" sz="125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100" b="1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Partner Wiodący, </a:t>
                      </a:r>
                      <a:r>
                        <a:rPr lang="pl-PL" sz="110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w oparciu o wezwanie otrzymane od WS, ma obowiązek złożenia w ISKP 2021+, we wskazanym terminie następujących dokumentów w celu przygotowania aktu prawnego:	</a:t>
                      </a:r>
                    </a:p>
                    <a:p>
                      <a:endParaRPr lang="cs-CZ" sz="1100" b="0" kern="120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10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uzupełnienie w IS KP21+ danych odnośnie Identyfikacji rachunku bankowego, na który będą przesyłane środki dofinansowania z EFRR. Jednocześnie należy przedłożyć obowiązkowy załącznik – Identyfikacja rachunku bankowego, podpisaną przez osobę upoważnioną (patrz opis załącznika nr E.1 w załączniku nr 15 podręcznika),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pl-PL" sz="1100" b="0" kern="120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10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przeprowadzenie aktualizacji planu finansowego projektu w ISKP 2021+, tzn. kwoty i daty poszczególnych pozycji planu finansowego muszą odpowiadać zakładanym wymaganym kwotom i terminom składania wniosków o płatność (ostatnia kolumna formularza w dokumencie „Okresy monitorowania projektu oraz harmonogram składania raportów monitorujących i wniosków o płatność”), (patrz opis załącznika nr E.2 w załączniku nr 15 podręcznika),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pl-PL" sz="1100" b="0" kern="120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pl-PL" sz="1100" b="0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propozycja okresów monitorowania projektu oraz harmonogramu składania Raportów i Wniosków o płatność, (zob. załącznik nr E.2) – jest to propozycja, która może zostać skorygowana przed wydaniem aktu prawnego. Okresy sprawozdawcze są ustalane indywidualnie dla każdego projektu w zależności od jego charakteru oraz ich długość wynosi zazwyczaj 6 miesięcy. W uzasadnionych przypadkach (np. pierwszy i ostatni okres) mogą wynosić inną długość. </a:t>
                      </a:r>
                      <a:r>
                        <a:rPr lang="pl-PL" sz="1100" b="1" kern="1200">
                          <a:solidFill>
                            <a:srgbClr val="FF66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Partner Wiodący ma obowiązek skonsultowania i zatwierdzenia harmonogramu przez odpowiedniego Kontrolera przed jego złożeniem. Kontakty do kontrolerów znajdują się na stronie cz-pl.eu.</a:t>
                      </a:r>
                    </a:p>
                    <a:p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8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endParaRPr lang="cs-CZ" sz="1250" b="1" kern="1200">
                        <a:solidFill>
                          <a:srgbClr val="FF6600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206565"/>
                  </a:ext>
                </a:extLst>
              </a:tr>
            </a:tbl>
          </a:graphicData>
        </a:graphic>
      </p:graphicFrame>
      <p:sp>
        <p:nvSpPr>
          <p:cNvPr id="15" name="Nadpis 6">
            <a:extLst>
              <a:ext uri="{FF2B5EF4-FFF2-40B4-BE49-F238E27FC236}">
                <a16:creationId xmlns:a16="http://schemas.microsoft.com/office/drawing/2014/main" id="{01B301D8-2927-4C1D-B399-4AFA73F8D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023" y="365126"/>
            <a:ext cx="10916239" cy="817722"/>
          </a:xfrm>
        </p:spPr>
        <p:txBody>
          <a:bodyPr>
            <a:noAutofit/>
          </a:bodyPr>
          <a:lstStyle/>
          <a:p>
            <a:pPr>
              <a:lnSpc>
                <a:spcPct val="125000"/>
              </a:lnSpc>
            </a:pPr>
            <a:br>
              <a:rPr lang="cs-CZ" sz="1800" b="1" i="0" u="none" strike="noStrike" baseline="0">
                <a:solidFill>
                  <a:srgbClr val="4471C4"/>
                </a:solidFill>
                <a:latin typeface="Arial" panose="020B0604020202020204" pitchFamily="34" charset="0"/>
              </a:rPr>
            </a:br>
            <a:r>
              <a:rPr lang="cs-CZ" sz="1250" b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C.1.1 PŘÍPRAVA ROZHODNUTÍ/SMLOUVY </a:t>
            </a:r>
            <a:r>
              <a:rPr lang="cs-CZ" sz="1000"/>
              <a:t>/ </a:t>
            </a:r>
            <a:r>
              <a:rPr lang="pl-PL" sz="1250" b="1">
                <a:solidFill>
                  <a:srgbClr val="FF66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C.1.1 PRZYGOTOWANIE DECYZJI/UMOWY </a:t>
            </a:r>
            <a:r>
              <a:rPr lang="pl-PL" sz="1800" b="0" i="0" u="none" strike="noStrike" baseline="0">
                <a:solidFill>
                  <a:srgbClr val="EF9222"/>
                </a:solidFill>
                <a:latin typeface="Arial" panose="020B0604020202020204" pitchFamily="34" charset="0"/>
              </a:rPr>
              <a:t>	</a:t>
            </a:r>
            <a:br>
              <a:rPr lang="pl-PL" sz="1800" b="0" i="0" u="none" strike="noStrike" baseline="0">
                <a:solidFill>
                  <a:srgbClr val="EF9222"/>
                </a:solidFill>
                <a:latin typeface="Arial" panose="020B0604020202020204" pitchFamily="34" charset="0"/>
              </a:rPr>
            </a:br>
            <a:br>
              <a:rPr lang="cs-CZ" sz="1800" b="0" i="0" u="none" strike="noStrike" baseline="0">
                <a:solidFill>
                  <a:srgbClr val="000000"/>
                </a:solidFill>
                <a:latin typeface="Arial" panose="020B0604020202020204" pitchFamily="34" charset="0"/>
              </a:rPr>
            </a:br>
            <a:endParaRPr lang="cs-CZ" sz="2000" b="1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29575" y="5605310"/>
            <a:ext cx="1167023" cy="1167023"/>
          </a:xfrm>
          <a:prstGeom prst="rect">
            <a:avLst/>
          </a:prstGeom>
        </p:spPr>
      </p:pic>
      <p:pic>
        <p:nvPicPr>
          <p:cNvPr id="3" name="Obrázek 2" descr="Obsah obrázku text, snímek obrazovky, Písmo, Elektricky modrá&#10;&#10;Popis byl vytvořen automaticky">
            <a:extLst>
              <a:ext uri="{FF2B5EF4-FFF2-40B4-BE49-F238E27FC236}">
                <a16:creationId xmlns:a16="http://schemas.microsoft.com/office/drawing/2014/main" id="{3261B3D2-5FCC-813D-18A1-0FB1C6AD93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635572" y="5493424"/>
            <a:ext cx="4539856" cy="1092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939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E733C5C9-3747-D1D6-8DC2-7BC8BAA12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090" y="194072"/>
            <a:ext cx="10916239" cy="804217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pl-PL" sz="1400" b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P</a:t>
            </a:r>
            <a:r>
              <a:rPr lang="cs-CZ" sz="1400" b="1" err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říloha</a:t>
            </a:r>
            <a:r>
              <a:rPr lang="cs-CZ" sz="1400" b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 č.</a:t>
            </a:r>
            <a:r>
              <a:rPr lang="pl-PL" sz="1400" b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15_Popis </a:t>
            </a:r>
            <a:r>
              <a:rPr lang="pl-PL" sz="1400" b="1" err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příloh</a:t>
            </a:r>
            <a:r>
              <a:rPr lang="pl-PL" sz="1400" b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 pro </a:t>
            </a:r>
            <a:r>
              <a:rPr lang="pl-PL" sz="1400" b="1" err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přípravu</a:t>
            </a:r>
            <a:r>
              <a:rPr lang="pl-PL" sz="1400" b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pl-PL" sz="1400" b="1" err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Rozhodnutí</a:t>
            </a:r>
            <a:r>
              <a:rPr lang="pl-PL" sz="1400" b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/</a:t>
            </a:r>
            <a:r>
              <a:rPr lang="pl-PL" sz="1400" b="1" err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Smlouvy</a:t>
            </a:r>
            <a:r>
              <a:rPr lang="pl-PL" sz="1400" b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  <a:t> /</a:t>
            </a:r>
            <a:br>
              <a:rPr lang="pl-PL" sz="1400" b="1">
                <a:solidFill>
                  <a:srgbClr val="000099"/>
                </a:solidFill>
                <a:latin typeface="Arial" pitchFamily="34" charset="0"/>
                <a:ea typeface="+mn-ea"/>
                <a:cs typeface="Arial" pitchFamily="34" charset="0"/>
              </a:rPr>
            </a:br>
            <a:r>
              <a:rPr lang="pl-PL" sz="1400" b="1">
                <a:solidFill>
                  <a:srgbClr val="FF66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Załącznik nr 15_Opis wspólnych załączników do przygotowania Decyzji/Umowy</a:t>
            </a:r>
            <a:endParaRPr lang="cs-CZ" sz="1400" b="1">
              <a:solidFill>
                <a:srgbClr val="FF66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83AB9845-D6BC-88D6-E864-9C68D308D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162"/>
            <a:ext cx="1144648" cy="114464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48F37F9-057D-73E2-5936-CF08750CE8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002" y="5226758"/>
            <a:ext cx="1144648" cy="1144648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635ABCEC-8226-3485-4AF9-CFDC34D143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10604" y="5713352"/>
            <a:ext cx="766858" cy="1144648"/>
          </a:xfrm>
          <a:prstGeom prst="rect">
            <a:avLst/>
          </a:prstGeom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8BDAE20A-88E9-EE68-569F-AC649D5383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390803" cy="390803"/>
          </a:xfrm>
          <a:prstGeom prst="rect">
            <a:avLst/>
          </a:prstGeom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id="{A5464020-4B8D-41A5-BAE6-7BF4293D08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01197" y="0"/>
            <a:ext cx="390803" cy="390803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14E7500F-33D8-F0F4-5799-BBE05DD6465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28363" y="4925802"/>
            <a:ext cx="1167023" cy="1167023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id="{B45C86BC-1E8F-40B4-BA29-B1691ED348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53845" y="5909499"/>
            <a:ext cx="7060463" cy="704802"/>
          </a:xfrm>
          <a:prstGeom prst="rect">
            <a:avLst/>
          </a:prstGeom>
        </p:spPr>
      </p:pic>
      <p:pic>
        <p:nvPicPr>
          <p:cNvPr id="4" name="Obrázek 3" descr="Obsah obrázku text, snímek obrazovky, číslo, Písmo&#10;&#10;Popis byl vytvořen automaticky">
            <a:extLst>
              <a:ext uri="{FF2B5EF4-FFF2-40B4-BE49-F238E27FC236}">
                <a16:creationId xmlns:a16="http://schemas.microsoft.com/office/drawing/2014/main" id="{D4CC4356-F50B-CEB1-58E3-C4CC8BAEB23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879207"/>
            <a:ext cx="12192000" cy="578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4429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4022</Words>
  <Application>Microsoft Office PowerPoint</Application>
  <PresentationFormat>Širokoúhlá obrazovka</PresentationFormat>
  <Paragraphs>356</Paragraphs>
  <Slides>30</Slides>
  <Notes>30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30</vt:i4>
      </vt:variant>
    </vt:vector>
  </HeadingPairs>
  <TitlesOfParts>
    <vt:vector size="35" baseType="lpstr">
      <vt:lpstr>Arial</vt:lpstr>
      <vt:lpstr>Calibri</vt:lpstr>
      <vt:lpstr>Calibri Light</vt:lpstr>
      <vt:lpstr>Cambria</vt:lpstr>
      <vt:lpstr>Motiv Office</vt:lpstr>
      <vt:lpstr>Prezentace aplikace PowerPoint</vt:lpstr>
      <vt:lpstr> PROGRAM ŠKOLENÍ / PROGRAM SZKOLENIA </vt:lpstr>
      <vt:lpstr> PROJEKTOVÝ CYKLUS / CYKL PROJEKTU</vt:lpstr>
      <vt:lpstr>Prezentace aplikace PowerPoint</vt:lpstr>
      <vt:lpstr>https://www.cz-pl.eu/</vt:lpstr>
      <vt:lpstr>https://www.cz-pl.eu/</vt:lpstr>
      <vt:lpstr> C.1.1 PŘÍPRAVA ROZHODNUTÍ/SMLOUVY / C.1.1 PRZYGOTOWANIE DECYZJI/UMOWY    </vt:lpstr>
      <vt:lpstr> C.1.1 PŘÍPRAVA ROZHODNUTÍ/SMLOUVY / C.1.1 PRZYGOTOWANIE DECYZJI/UMOWY    </vt:lpstr>
      <vt:lpstr>Příloha č.15_Popis příloh pro přípravu Rozhodnutí/Smlouvy / Załącznik nr 15_Opis wspólnych załączników do przygotowania Decyzji/Umowy</vt:lpstr>
      <vt:lpstr> C.1.1 PŘÍPRAVA ROZHODNUTÍ/SMLOUVY / C.1.1 PRZYGOTOWANIE DECYZJI/UMOWY    </vt:lpstr>
      <vt:lpstr>Prezentace aplikace PowerPoint</vt:lpstr>
      <vt:lpstr>https://www.cz-pl.eu/</vt:lpstr>
      <vt:lpstr>KAPIROLA B.5 ZMĚNA PROJEKTU / ROZDZIAŁ B.5 ZMIANA PROJEKTU </vt:lpstr>
      <vt:lpstr>  B.5.1 NEPODSTATNÉ ZMĚNY  / B.5.1 ZMIANY NIEISTOTNE    </vt:lpstr>
      <vt:lpstr>  B.5.2 PODSTATNÉ ZMĚNY / B.5.2 ZMIANY ISTOTNE     </vt:lpstr>
      <vt:lpstr>Prezentace aplikace PowerPoint</vt:lpstr>
      <vt:lpstr>Prezentace aplikace PowerPoint</vt:lpstr>
      <vt:lpstr>B.5.3 POSTUP ADMINISTRACE ZMĚNY V PROJEKTU/ B.5.3 PROCEDOWANIE ZMIAN W PROJEKCIE</vt:lpstr>
      <vt:lpstr>Prezentace aplikace PowerPoint</vt:lpstr>
      <vt:lpstr>Prezentace aplikace PowerPoint</vt:lpstr>
      <vt:lpstr>https://www.cz-pl.eu/</vt:lpstr>
      <vt:lpstr>Prezentace aplikace PowerPoint</vt:lpstr>
      <vt:lpstr>B.5.3.3 Postup schvalování změn /B.5.3.3 Procedura zatwierdzania zmian  </vt:lpstr>
      <vt:lpstr>Dodatečné informace/ Dodatkowe informacje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Děkuji za pozornost/Dziękuję za uwagę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Dalibor Janeček</dc:creator>
  <cp:lastModifiedBy>Vojtášková Martina</cp:lastModifiedBy>
  <cp:revision>1</cp:revision>
  <cp:lastPrinted>2024-05-16T05:33:53Z</cp:lastPrinted>
  <dcterms:created xsi:type="dcterms:W3CDTF">2022-05-17T16:22:05Z</dcterms:created>
  <dcterms:modified xsi:type="dcterms:W3CDTF">2024-05-16T05:44:41Z</dcterms:modified>
</cp:coreProperties>
</file>