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3" r:id="rId11"/>
    <p:sldId id="264" r:id="rId12"/>
    <p:sldId id="277" r:id="rId13"/>
    <p:sldId id="266" r:id="rId14"/>
    <p:sldId id="267" r:id="rId15"/>
    <p:sldId id="268" r:id="rId16"/>
    <p:sldId id="270" r:id="rId17"/>
    <p:sldId id="272" r:id="rId18"/>
    <p:sldId id="276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>
        <p:scale>
          <a:sx n="99" d="100"/>
          <a:sy n="99" d="100"/>
        </p:scale>
        <p:origin x="88" y="3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dirty="0"/>
              <a:pPr/>
              <a:t>1/31/2023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1/31/2023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1/31/2023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dirty="0"/>
              <a:t>1/31/2023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1/31/2023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olsko.travel/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">
            <a:extLst>
              <a:ext uri="{FF2B5EF4-FFF2-40B4-BE49-F238E27FC236}">
                <a16:creationId xmlns:a16="http://schemas.microsoft.com/office/drawing/2014/main" id="{B9379E13-2259-BC14-71E3-B5B83AF16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636" y="2439924"/>
            <a:ext cx="4300728" cy="197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171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0C5ED2A-51EB-F73C-F0D7-AF7635CC3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„ZATRZYMAJ SIĘ NA CHWILĘ”</a:t>
            </a:r>
            <a:br>
              <a:rPr lang="pl-PL" dirty="0"/>
            </a:br>
            <a:r>
              <a:rPr lang="pl-PL" dirty="0"/>
              <a:t>JESIEŃ 2023</a:t>
            </a:r>
            <a:endParaRPr lang="cs-CZ" dirty="0"/>
          </a:p>
        </p:txBody>
      </p:sp>
      <p:pic>
        <p:nvPicPr>
          <p:cNvPr id="5" name="Zástupný obsah 4" descr="Obsah obrázku text, obloha, exteriér">
            <a:extLst>
              <a:ext uri="{FF2B5EF4-FFF2-40B4-BE49-F238E27FC236}">
                <a16:creationId xmlns:a16="http://schemas.microsoft.com/office/drawing/2014/main" id="{CC844F80-49BC-8E88-B694-7623F4896B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5634831" y="803275"/>
            <a:ext cx="5248275" cy="5248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281784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CEFAC6D-F19E-831D-E5E3-64D2FADF4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LATO </a:t>
            </a:r>
            <a:br>
              <a:rPr lang="pl-PL" dirty="0"/>
            </a:br>
            <a:r>
              <a:rPr lang="pl-PL" dirty="0"/>
              <a:t>NAD MORZEM </a:t>
            </a:r>
            <a:br>
              <a:rPr lang="pl-PL" dirty="0"/>
            </a:br>
            <a:r>
              <a:rPr lang="pl-PL" dirty="0"/>
              <a:t>I W GÓRACH</a:t>
            </a:r>
            <a:endParaRPr lang="cs-CZ" dirty="0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5D1370C9-A1BC-4E50-E091-3F12BCE4A1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5338288" y="1203373"/>
            <a:ext cx="5917841" cy="4438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277202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CEFAC6D-F19E-831D-E5E3-64D2FADF4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TELEWIZYJNY CAMPER</a:t>
            </a:r>
            <a:br>
              <a:rPr lang="pl-PL" dirty="0"/>
            </a:br>
            <a:r>
              <a:rPr lang="pl-PL" dirty="0"/>
              <a:t>LATO 2023</a:t>
            </a:r>
            <a:endParaRPr lang="cs-CZ" dirty="0"/>
          </a:p>
        </p:txBody>
      </p:sp>
      <p:pic>
        <p:nvPicPr>
          <p:cNvPr id="7" name="Zástupný obsah 6" descr="Obsah obrázku text, obloha, exteriér, osoba&#10;&#10;Popis byl vytvořen automaticky">
            <a:extLst>
              <a:ext uri="{FF2B5EF4-FFF2-40B4-BE49-F238E27FC236}">
                <a16:creationId xmlns:a16="http://schemas.microsoft.com/office/drawing/2014/main" id="{AA6400BC-203A-402B-2121-61B2A41791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87467" y="803275"/>
            <a:ext cx="3943004" cy="5248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3402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6D6D790-FBAD-82FB-3572-2226FE43B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WELLNESS </a:t>
            </a:r>
            <a:br>
              <a:rPr lang="pl-PL" dirty="0"/>
            </a:br>
            <a:r>
              <a:rPr lang="pl-PL" dirty="0"/>
              <a:t>&amp; SPA</a:t>
            </a:r>
            <a:br>
              <a:rPr lang="pl-PL" dirty="0"/>
            </a:br>
            <a:r>
              <a:rPr lang="pl-PL" dirty="0"/>
              <a:t>JESIEŃ 2023 </a:t>
            </a:r>
            <a:endParaRPr lang="cs-CZ" dirty="0"/>
          </a:p>
        </p:txBody>
      </p:sp>
      <p:pic>
        <p:nvPicPr>
          <p:cNvPr id="5" name="Zástupný obsah 4" descr="Obsah obrázku strom, exteriér">
            <a:extLst>
              <a:ext uri="{FF2B5EF4-FFF2-40B4-BE49-F238E27FC236}">
                <a16:creationId xmlns:a16="http://schemas.microsoft.com/office/drawing/2014/main" id="{DD043C6E-A8BA-757E-92C6-AE39855EBB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5277117" y="1258917"/>
            <a:ext cx="5898526" cy="44238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66348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89CA009-993E-E34C-7260-C7D98CF50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GASTRO PRZEWODNIK PO POLSCE</a:t>
            </a:r>
            <a:br>
              <a:rPr lang="pl-PL" dirty="0"/>
            </a:br>
            <a:r>
              <a:rPr lang="pl-PL" dirty="0"/>
              <a:t>LISTOPAD 2023</a:t>
            </a:r>
            <a:endParaRPr lang="cs-CZ" dirty="0"/>
          </a:p>
        </p:txBody>
      </p:sp>
      <p:pic>
        <p:nvPicPr>
          <p:cNvPr id="5" name="Zástupný obsah 4" descr="Obsah obrázku stůl, jídlo, talíř, snídaně">
            <a:extLst>
              <a:ext uri="{FF2B5EF4-FFF2-40B4-BE49-F238E27FC236}">
                <a16:creationId xmlns:a16="http://schemas.microsoft.com/office/drawing/2014/main" id="{C7F25404-EB4D-5AC5-CE18-31A4CBE427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46561" y="803275"/>
            <a:ext cx="4424815" cy="5248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287321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84CFEE-3264-98E4-EE05-B3BBD1FD8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JARMARKI BOŻO- NARODZENIOWE</a:t>
            </a:r>
            <a:br>
              <a:rPr lang="pl-PL" dirty="0"/>
            </a:br>
            <a:r>
              <a:rPr lang="pl-PL" dirty="0"/>
              <a:t>ZIMA 2023</a:t>
            </a:r>
            <a:endParaRPr lang="cs-CZ" dirty="0"/>
          </a:p>
        </p:txBody>
      </p:sp>
      <p:pic>
        <p:nvPicPr>
          <p:cNvPr id="5" name="Zástupný obsah 4" descr="Obsah obrázku text&#10;&#10;Popis byl vytvořen automaticky">
            <a:extLst>
              <a:ext uri="{FF2B5EF4-FFF2-40B4-BE49-F238E27FC236}">
                <a16:creationId xmlns:a16="http://schemas.microsoft.com/office/drawing/2014/main" id="{0376F943-9C2C-F896-F8BF-3211A64CAE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5232583" y="1188619"/>
            <a:ext cx="6023015" cy="45172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59678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96AFCBF-D639-7AE5-E549-2CDFE4B828C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9236" y="2075505"/>
            <a:ext cx="8679915" cy="764288"/>
          </a:xfrm>
        </p:spPr>
        <p:txBody>
          <a:bodyPr>
            <a:normAutofit fontScale="90000"/>
          </a:bodyPr>
          <a:lstStyle/>
          <a:p>
            <a:r>
              <a:rPr lang="pl-PL" dirty="0"/>
              <a:t>WSPÓPRACA 2023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EA6D287-FD66-9E4C-4FF2-E5AEEFB237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9237" y="2839792"/>
            <a:ext cx="8673427" cy="2389061"/>
          </a:xfrm>
        </p:spPr>
        <p:txBody>
          <a:bodyPr/>
          <a:lstStyle/>
          <a:p>
            <a:r>
              <a:rPr lang="pl-PL" dirty="0"/>
              <a:t>LOT</a:t>
            </a:r>
          </a:p>
          <a:p>
            <a:r>
              <a:rPr lang="pl-PL" dirty="0" err="1"/>
              <a:t>Ryanair</a:t>
            </a:r>
            <a:endParaRPr lang="pl-PL" dirty="0"/>
          </a:p>
          <a:p>
            <a:r>
              <a:rPr lang="pl-PL" dirty="0"/>
              <a:t>Czeskie Koleje Państwowe</a:t>
            </a:r>
          </a:p>
          <a:p>
            <a:r>
              <a:rPr lang="pl-PL" dirty="0" err="1"/>
              <a:t>Regiojet</a:t>
            </a:r>
            <a:endParaRPr lang="pl-PL" dirty="0"/>
          </a:p>
          <a:p>
            <a:r>
              <a:rPr lang="pl-PL" dirty="0"/>
              <a:t>Leo Express</a:t>
            </a:r>
          </a:p>
          <a:p>
            <a:r>
              <a:rPr lang="pl-PL" dirty="0" err="1"/>
              <a:t>Flixbus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61769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BF05B8-9E7F-C2DC-F77E-F5651401B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216" y="2234485"/>
            <a:ext cx="5490224" cy="566670"/>
          </a:xfrm>
        </p:spPr>
        <p:txBody>
          <a:bodyPr>
            <a:normAutofit fontScale="90000"/>
          </a:bodyPr>
          <a:lstStyle/>
          <a:p>
            <a:r>
              <a:rPr lang="cs-CZ" dirty="0"/>
              <a:t>DZI</a:t>
            </a:r>
            <a:r>
              <a:rPr lang="pl-PL" dirty="0"/>
              <a:t>ĘKUJĘ</a:t>
            </a:r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D6B3CAA-AC66-D5C5-C685-DD4566E32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44215" y="2949262"/>
            <a:ext cx="5490223" cy="2281359"/>
          </a:xfrm>
        </p:spPr>
        <p:txBody>
          <a:bodyPr/>
          <a:lstStyle/>
          <a:p>
            <a:r>
              <a:rPr lang="pl-PL" dirty="0"/>
              <a:t>Pavel Trojan</a:t>
            </a:r>
          </a:p>
          <a:p>
            <a:r>
              <a:rPr lang="pl-PL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www.polsko.travel</a:t>
            </a:r>
            <a:endParaRPr lang="pl-PL" dirty="0">
              <a:solidFill>
                <a:schemeClr val="bg1"/>
              </a:solidFill>
            </a:endParaRPr>
          </a:p>
          <a:p>
            <a:r>
              <a:rPr lang="cs-CZ" dirty="0"/>
              <a:t>FB </a:t>
            </a:r>
            <a:r>
              <a:rPr lang="cs-CZ" dirty="0" err="1"/>
              <a:t>Poland</a:t>
            </a:r>
            <a:r>
              <a:rPr lang="cs-CZ" dirty="0"/>
              <a:t> </a:t>
            </a:r>
            <a:r>
              <a:rPr lang="cs-CZ" dirty="0" err="1"/>
              <a:t>Travel</a:t>
            </a:r>
            <a:r>
              <a:rPr lang="cs-CZ" dirty="0"/>
              <a:t> CZ</a:t>
            </a:r>
          </a:p>
          <a:p>
            <a:r>
              <a:rPr lang="cs-CZ" dirty="0"/>
              <a:t>+420 608 818 253</a:t>
            </a:r>
          </a:p>
          <a:p>
            <a:r>
              <a:rPr lang="cs-CZ" dirty="0"/>
              <a:t>pavel.trojan@pot.gov.pl</a:t>
            </a:r>
          </a:p>
        </p:txBody>
      </p:sp>
    </p:spTree>
    <p:extLst>
      <p:ext uri="{BB962C8B-B14F-4D97-AF65-F5344CB8AC3E}">
        <p14:creationId xmlns:p14="http://schemas.microsoft.com/office/powerpoint/2010/main" val="2288489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">
            <a:extLst>
              <a:ext uri="{FF2B5EF4-FFF2-40B4-BE49-F238E27FC236}">
                <a16:creationId xmlns:a16="http://schemas.microsoft.com/office/drawing/2014/main" id="{B9379E13-2259-BC14-71E3-B5B83AF16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5636" y="2439924"/>
            <a:ext cx="4300728" cy="197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387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C8B7445-EE5A-5602-B024-F5D71CE737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POLSKA ORGANIZACJA TURYSTYCZNA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63C6BEA-55FB-CCD6-970C-9DE2D8C721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err="1"/>
              <a:t>Zagraniczny</a:t>
            </a:r>
            <a:r>
              <a:rPr lang="cs-CZ" dirty="0"/>
              <a:t> O</a:t>
            </a:r>
            <a:r>
              <a:rPr lang="pl-PL" dirty="0"/>
              <a:t>środek POT-u w Pradze</a:t>
            </a:r>
          </a:p>
          <a:p>
            <a:endParaRPr lang="pl-PL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34903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43105010-EEA8-D898-58FA-A6C1A3AF41ED}"/>
              </a:ext>
            </a:extLst>
          </p:cNvPr>
          <p:cNvSpPr txBox="1"/>
          <p:nvPr/>
        </p:nvSpPr>
        <p:spPr>
          <a:xfrm>
            <a:off x="922449" y="1105616"/>
            <a:ext cx="1062989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Polska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Organizacja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Turystyczna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realizując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zadania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określone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ustawą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Polskiej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Organizacji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Turystycznej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podejmuje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następujące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działania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promuje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Polskę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jako kraj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atrakcyjny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dla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turystów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nowoczesny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z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wysokimi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standardami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usług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korzystnymi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cenami.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Działania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rzecz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promocji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rozwoju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polskiej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prowadzone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zarówno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kraju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jak i za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granicą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organizuje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stoiska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narodowe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największych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krajowych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zagranicznych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targach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turystycznych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na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których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wystawcami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przedstawiciele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branży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turystycznej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samorządów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lokalnych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zaprasza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wizyty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studyjne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zagranicznych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dziennikarzy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touroperatorów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celu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zaprezentowania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jako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kraju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atrakcyjnego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turystycznie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znajduje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odzwierciedlenie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artykułach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Polsce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ofertach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wyjazdów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naszego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kraju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cs-CZ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współpracuje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regionalnymi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lokalnymi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organizacjami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turystycznymi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celu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zwiększenia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zainteresowania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polskimi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miastami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regionami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produktami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turystycznymi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wśród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krajowych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zagranicznych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turystów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W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ramach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współpracy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organizowane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seminaria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szkolenia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także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imprezy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promocyjne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1036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>
            <a:extLst>
              <a:ext uri="{FF2B5EF4-FFF2-40B4-BE49-F238E27FC236}">
                <a16:creationId xmlns:a16="http://schemas.microsoft.com/office/drawing/2014/main" id="{A72D33F4-0497-7933-A4BD-171FDF27C7B1}"/>
              </a:ext>
            </a:extLst>
          </p:cNvPr>
          <p:cNvSpPr txBox="1"/>
          <p:nvPr/>
        </p:nvSpPr>
        <p:spPr>
          <a:xfrm>
            <a:off x="703509" y="187440"/>
            <a:ext cx="10784446" cy="5938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wydaje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materiały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poświęcone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Polsce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odpowiednich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dla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rynków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językach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które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promują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turystykę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aktywną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biznesową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uzdrowiskową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prezentują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walory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turystyczne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miast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regionów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zabytki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UNESCO, a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także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inne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ciekawostki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które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mogą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zainteresować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potencjalnego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turystę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analizuje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trendy w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światowej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turystyce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ramach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współpracy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międzynarodowymi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organizacjami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zajmującymi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się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dziedziną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co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pozwala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wyznaczać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priorytety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polskiej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turystyce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prowadzi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działania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mające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celu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wsparcie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rozwój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przemysłu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spotkań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biznesowej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Segoe UI Symbol" panose="020B0502040204020203" pitchFamily="34" charset="0"/>
                <a:ea typeface="Calibri" panose="020F0502020204030204" pitchFamily="34" charset="0"/>
                <a:cs typeface="Segoe UI Symbol" panose="020B0502040204020203" pitchFamily="34" charset="0"/>
              </a:rPr>
              <a:t>➢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prowadzi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Internetowy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System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Informacji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Turystycznej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(ISIT).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cs-CZ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2021 roku POT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realizowała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zadania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promocyjne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granicą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za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pośrednictwem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14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Zagranicznych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Ośrodków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POT,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obejmujących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swoim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zasięgiem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25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rynków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zagranicznych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państw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austriacki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szwajcarski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belgijski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luksemburski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chiński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brytyjski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irlandzki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francuski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hiszpański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portugalski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holenderski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japoński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Korei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Południowej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niemiecki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rosyjski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białoruski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kazachstański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amerykański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kanadyjski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ukraiński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włoski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oraz w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Danii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Norwegii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Szwecji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Finlandii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POT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prowadziła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również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działania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promocyjne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na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pięciu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rynkach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objętych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działaniem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ZOPOT tj.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czeskim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słowackim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węgierskim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cs-CZ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izraelskim</a:t>
            </a: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ZEA.</a:t>
            </a:r>
          </a:p>
        </p:txBody>
      </p:sp>
    </p:spTree>
    <p:extLst>
      <p:ext uri="{BB962C8B-B14F-4D97-AF65-F5344CB8AC3E}">
        <p14:creationId xmlns:p14="http://schemas.microsoft.com/office/powerpoint/2010/main" val="1355963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8C2D1B-171F-5B86-07C7-263434925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Grudzień 2022</a:t>
            </a:r>
            <a:br>
              <a:rPr lang="pl-PL" dirty="0"/>
            </a:br>
            <a:r>
              <a:rPr lang="pl-PL" dirty="0"/>
              <a:t>ZOPOT PRAGA</a:t>
            </a:r>
            <a:endParaRPr lang="cs-CZ" dirty="0"/>
          </a:p>
        </p:txBody>
      </p:sp>
      <p:pic>
        <p:nvPicPr>
          <p:cNvPr id="5" name="Zástupný obsah 4" descr="Obsah obrázku auto&#10;&#10;Popis byl vytvořen automaticky">
            <a:extLst>
              <a:ext uri="{FF2B5EF4-FFF2-40B4-BE49-F238E27FC236}">
                <a16:creationId xmlns:a16="http://schemas.microsoft.com/office/drawing/2014/main" id="{E8B51C5E-D091-F8AA-A861-51366DCD54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90866" y="803275"/>
            <a:ext cx="3936206" cy="5248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00171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4F0EFC3-8A02-76C2-5498-643B07FF8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WALENTYNKI </a:t>
            </a:r>
            <a:br>
              <a:rPr lang="pl-PL" dirty="0"/>
            </a:br>
            <a:r>
              <a:rPr lang="pl-PL" dirty="0"/>
              <a:t>W POLSCE</a:t>
            </a:r>
            <a:br>
              <a:rPr lang="pl-PL" dirty="0"/>
            </a:br>
            <a:r>
              <a:rPr lang="pl-PL" dirty="0"/>
              <a:t>LUTY 2023</a:t>
            </a:r>
            <a:endParaRPr lang="cs-CZ" dirty="0"/>
          </a:p>
        </p:txBody>
      </p:sp>
      <p:pic>
        <p:nvPicPr>
          <p:cNvPr id="5" name="Zástupný obsah 4" descr="Obsah obrázku interiér, panenka, brýle, ochranné brýle">
            <a:extLst>
              <a:ext uri="{FF2B5EF4-FFF2-40B4-BE49-F238E27FC236}">
                <a16:creationId xmlns:a16="http://schemas.microsoft.com/office/drawing/2014/main" id="{C86CEF54-4E04-0463-7956-732C8A9742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34831" y="803275"/>
            <a:ext cx="5248275" cy="5248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73649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A49E20-E10C-E487-73B4-0B746D55EC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MORSOWANIE W POLSCE</a:t>
            </a:r>
            <a:br>
              <a:rPr lang="pl-PL" dirty="0"/>
            </a:br>
            <a:r>
              <a:rPr lang="pl-PL" dirty="0"/>
              <a:t>MARZEC 2023</a:t>
            </a:r>
            <a:endParaRPr lang="cs-CZ" dirty="0"/>
          </a:p>
        </p:txBody>
      </p:sp>
      <p:pic>
        <p:nvPicPr>
          <p:cNvPr id="5" name="Zástupný obsah 4" descr="Obsah obrázku muž, osoba, voda, exteriér">
            <a:extLst>
              <a:ext uri="{FF2B5EF4-FFF2-40B4-BE49-F238E27FC236}">
                <a16:creationId xmlns:a16="http://schemas.microsoft.com/office/drawing/2014/main" id="{1E6FC9AA-14BF-DB84-2059-A98092D2F3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90866" y="803275"/>
            <a:ext cx="3936206" cy="5248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264353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D35E14-9C60-7E88-A1D0-D302E1D7A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ROADSHOW CZ/SK</a:t>
            </a:r>
            <a:br>
              <a:rPr lang="pl-PL" dirty="0"/>
            </a:br>
            <a:r>
              <a:rPr lang="pl-PL" dirty="0"/>
              <a:t>MARZEC 2023</a:t>
            </a:r>
            <a:endParaRPr lang="cs-CZ" dirty="0"/>
          </a:p>
        </p:txBody>
      </p:sp>
      <p:pic>
        <p:nvPicPr>
          <p:cNvPr id="5" name="Zástupný obsah 4" descr="Obsah obrázku text, interiér">
            <a:extLst>
              <a:ext uri="{FF2B5EF4-FFF2-40B4-BE49-F238E27FC236}">
                <a16:creationId xmlns:a16="http://schemas.microsoft.com/office/drawing/2014/main" id="{A6A097ED-2820-AE96-30CF-7DB7518996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5400000">
            <a:off x="5570921" y="1262941"/>
            <a:ext cx="5518593" cy="4138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05738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DBF7508-F36C-3986-21FD-16FDE4541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PRZEWODNIK BEDEKR</a:t>
            </a:r>
            <a:br>
              <a:rPr lang="pl-PL" dirty="0"/>
            </a:br>
            <a:r>
              <a:rPr lang="pl-PL" dirty="0"/>
              <a:t>MAJ 2023</a:t>
            </a:r>
            <a:endParaRPr lang="cs-CZ" dirty="0"/>
          </a:p>
        </p:txBody>
      </p:sp>
      <p:pic>
        <p:nvPicPr>
          <p:cNvPr id="5" name="Zástupný obsah 4" descr="Obsah obrázku obloha, exteriér, lidé, písečné&#10;&#10;Popis byl vytvořen automaticky">
            <a:extLst>
              <a:ext uri="{FF2B5EF4-FFF2-40B4-BE49-F238E27FC236}">
                <a16:creationId xmlns:a16="http://schemas.microsoft.com/office/drawing/2014/main" id="{81E02A32-4CF4-CE06-F31A-88DBACD3D93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90866" y="803275"/>
            <a:ext cx="3936206" cy="5248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391610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{B0DBCDB5-CB3F-4FF1-996E-6ED1CAB763BD}tf16401371</Template>
  <TotalTime>0</TotalTime>
  <Words>466</Words>
  <Application>Microsoft Office PowerPoint</Application>
  <PresentationFormat>Širokoúhlá obrazovka</PresentationFormat>
  <Paragraphs>44</Paragraphs>
  <Slides>18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24" baseType="lpstr">
      <vt:lpstr>Calibri</vt:lpstr>
      <vt:lpstr>Calibri Light</vt:lpstr>
      <vt:lpstr>Rockwell</vt:lpstr>
      <vt:lpstr>Segoe UI Symbol</vt:lpstr>
      <vt:lpstr>Wingdings</vt:lpstr>
      <vt:lpstr>Atlas</vt:lpstr>
      <vt:lpstr>Prezentace aplikace PowerPoint</vt:lpstr>
      <vt:lpstr>POLSKA ORGANIZACJA TURYSTYCZNA</vt:lpstr>
      <vt:lpstr>Prezentace aplikace PowerPoint</vt:lpstr>
      <vt:lpstr>Prezentace aplikace PowerPoint</vt:lpstr>
      <vt:lpstr>Grudzień 2022 ZOPOT PRAGA</vt:lpstr>
      <vt:lpstr>WALENTYNKI  W POLSCE LUTY 2023</vt:lpstr>
      <vt:lpstr>MORSOWANIE W POLSCE MARZEC 2023</vt:lpstr>
      <vt:lpstr>ROADSHOW CZ/SK MARZEC 2023</vt:lpstr>
      <vt:lpstr>PRZEWODNIK BEDEKR MAJ 2023</vt:lpstr>
      <vt:lpstr>„ZATRZYMAJ SIĘ NA CHWILĘ” JESIEŃ 2023</vt:lpstr>
      <vt:lpstr>LATO  NAD MORZEM  I W GÓRACH</vt:lpstr>
      <vt:lpstr>TELEWIZYJNY CAMPER LATO 2023</vt:lpstr>
      <vt:lpstr>WELLNESS  &amp; SPA JESIEŃ 2023 </vt:lpstr>
      <vt:lpstr>GASTRO PRZEWODNIK PO POLSCE LISTOPAD 2023</vt:lpstr>
      <vt:lpstr>JARMARKI BOŻO- NARODZENIOWE ZIMA 2023</vt:lpstr>
      <vt:lpstr>WSPÓPRACA 2023</vt:lpstr>
      <vt:lpstr>DZIĘKUJĘ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Pavel Trojan</dc:creator>
  <cp:lastModifiedBy>Pavel Trojan</cp:lastModifiedBy>
  <cp:revision>1</cp:revision>
  <dcterms:created xsi:type="dcterms:W3CDTF">2023-01-31T18:43:00Z</dcterms:created>
  <dcterms:modified xsi:type="dcterms:W3CDTF">2023-01-31T20:11:14Z</dcterms:modified>
</cp:coreProperties>
</file>