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343" r:id="rId3"/>
    <p:sldId id="413" r:id="rId4"/>
    <p:sldId id="269" r:id="rId5"/>
    <p:sldId id="273" r:id="rId6"/>
    <p:sldId id="383" r:id="rId7"/>
    <p:sldId id="384" r:id="rId8"/>
    <p:sldId id="387" r:id="rId9"/>
    <p:sldId id="414" r:id="rId10"/>
    <p:sldId id="415" r:id="rId11"/>
    <p:sldId id="274" r:id="rId12"/>
    <p:sldId id="335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300" y="102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jrosta Daniel" userId="f7b5cc0d-04d4-4156-acb3-b67fdf0cfe37" providerId="ADAL" clId="{B1F1F811-D1DB-4EE0-87B6-AC6A701AA54B}"/>
    <pc:docChg chg="custSel delSld modSld">
      <pc:chgData name="Vejrosta Daniel" userId="f7b5cc0d-04d4-4156-acb3-b67fdf0cfe37" providerId="ADAL" clId="{B1F1F811-D1DB-4EE0-87B6-AC6A701AA54B}" dt="2024-09-09T06:52:02.352" v="58" actId="1036"/>
      <pc:docMkLst>
        <pc:docMk/>
      </pc:docMkLst>
      <pc:sldChg chg="addSp delSp modSp mod">
        <pc:chgData name="Vejrosta Daniel" userId="f7b5cc0d-04d4-4156-acb3-b67fdf0cfe37" providerId="ADAL" clId="{B1F1F811-D1DB-4EE0-87B6-AC6A701AA54B}" dt="2024-09-09T06:51:21.222" v="34"/>
        <pc:sldMkLst>
          <pc:docMk/>
          <pc:sldMk cId="762706448" sldId="268"/>
        </pc:sldMkLst>
        <pc:picChg chg="add mod">
          <ac:chgData name="Vejrosta Daniel" userId="f7b5cc0d-04d4-4156-acb3-b67fdf0cfe37" providerId="ADAL" clId="{B1F1F811-D1DB-4EE0-87B6-AC6A701AA54B}" dt="2024-09-09T06:51:21.222" v="34"/>
          <ac:picMkLst>
            <pc:docMk/>
            <pc:sldMk cId="762706448" sldId="268"/>
            <ac:picMk id="2" creationId="{0E68A943-D9A1-D772-8082-1E07712A4A6D}"/>
          </ac:picMkLst>
        </pc:picChg>
        <pc:picChg chg="del">
          <ac:chgData name="Vejrosta Daniel" userId="f7b5cc0d-04d4-4156-acb3-b67fdf0cfe37" providerId="ADAL" clId="{B1F1F811-D1DB-4EE0-87B6-AC6A701AA54B}" dt="2024-09-09T06:51:20.985" v="33" actId="478"/>
          <ac:picMkLst>
            <pc:docMk/>
            <pc:sldMk cId="762706448" sldId="268"/>
            <ac:picMk id="19" creationId="{BD5BE585-1004-457A-A5EC-AC5B690B60AE}"/>
          </ac:picMkLst>
        </pc:picChg>
      </pc:sldChg>
      <pc:sldChg chg="addSp delSp modSp mod">
        <pc:chgData name="Vejrosta Daniel" userId="f7b5cc0d-04d4-4156-acb3-b67fdf0cfe37" providerId="ADAL" clId="{B1F1F811-D1DB-4EE0-87B6-AC6A701AA54B}" dt="2024-09-09T06:51:31.805" v="40"/>
        <pc:sldMkLst>
          <pc:docMk/>
          <pc:sldMk cId="1850910822" sldId="269"/>
        </pc:sldMkLst>
        <pc:picChg chg="add mod">
          <ac:chgData name="Vejrosta Daniel" userId="f7b5cc0d-04d4-4156-acb3-b67fdf0cfe37" providerId="ADAL" clId="{B1F1F811-D1DB-4EE0-87B6-AC6A701AA54B}" dt="2024-09-09T06:51:31.805" v="40"/>
          <ac:picMkLst>
            <pc:docMk/>
            <pc:sldMk cId="1850910822" sldId="269"/>
            <ac:picMk id="3" creationId="{87512121-3CEE-1FB6-20E2-3D797B20EA22}"/>
          </ac:picMkLst>
        </pc:picChg>
        <pc:picChg chg="del">
          <ac:chgData name="Vejrosta Daniel" userId="f7b5cc0d-04d4-4156-acb3-b67fdf0cfe37" providerId="ADAL" clId="{B1F1F811-D1DB-4EE0-87B6-AC6A701AA54B}" dt="2024-09-09T06:51:31.604" v="39" actId="478"/>
          <ac:picMkLst>
            <pc:docMk/>
            <pc:sldMk cId="1850910822" sldId="269"/>
            <ac:picMk id="15" creationId="{547DC44A-3D4A-41DE-848E-2FB8A8919FDD}"/>
          </ac:picMkLst>
        </pc:picChg>
      </pc:sldChg>
      <pc:sldChg chg="addSp delSp modSp mod">
        <pc:chgData name="Vejrosta Daniel" userId="f7b5cc0d-04d4-4156-acb3-b67fdf0cfe37" providerId="ADAL" clId="{B1F1F811-D1DB-4EE0-87B6-AC6A701AA54B}" dt="2024-09-09T06:51:35.555" v="42"/>
        <pc:sldMkLst>
          <pc:docMk/>
          <pc:sldMk cId="3788212942" sldId="273"/>
        </pc:sldMkLst>
        <pc:picChg chg="add mod">
          <ac:chgData name="Vejrosta Daniel" userId="f7b5cc0d-04d4-4156-acb3-b67fdf0cfe37" providerId="ADAL" clId="{B1F1F811-D1DB-4EE0-87B6-AC6A701AA54B}" dt="2024-09-09T06:51:35.555" v="42"/>
          <ac:picMkLst>
            <pc:docMk/>
            <pc:sldMk cId="3788212942" sldId="273"/>
            <ac:picMk id="3" creationId="{A7CF2C0A-CDB1-0B9E-25DA-0AED93EC2A7E}"/>
          </ac:picMkLst>
        </pc:picChg>
        <pc:picChg chg="del">
          <ac:chgData name="Vejrosta Daniel" userId="f7b5cc0d-04d4-4156-acb3-b67fdf0cfe37" providerId="ADAL" clId="{B1F1F811-D1DB-4EE0-87B6-AC6A701AA54B}" dt="2024-09-09T06:51:35.292" v="41" actId="478"/>
          <ac:picMkLst>
            <pc:docMk/>
            <pc:sldMk cId="3788212942" sldId="273"/>
            <ac:picMk id="16" creationId="{1A065732-6408-4323-A4D3-45DA59AC3AAE}"/>
          </ac:picMkLst>
        </pc:picChg>
      </pc:sldChg>
      <pc:sldChg chg="addSp delSp modSp mod">
        <pc:chgData name="Vejrosta Daniel" userId="f7b5cc0d-04d4-4156-acb3-b67fdf0cfe37" providerId="ADAL" clId="{B1F1F811-D1DB-4EE0-87B6-AC6A701AA54B}" dt="2024-09-09T06:51:56.142" v="54"/>
        <pc:sldMkLst>
          <pc:docMk/>
          <pc:sldMk cId="3789607050" sldId="274"/>
        </pc:sldMkLst>
        <pc:picChg chg="add mod">
          <ac:chgData name="Vejrosta Daniel" userId="f7b5cc0d-04d4-4156-acb3-b67fdf0cfe37" providerId="ADAL" clId="{B1F1F811-D1DB-4EE0-87B6-AC6A701AA54B}" dt="2024-09-09T06:51:56.142" v="54"/>
          <ac:picMkLst>
            <pc:docMk/>
            <pc:sldMk cId="3789607050" sldId="274"/>
            <ac:picMk id="2" creationId="{866FCAAB-A126-24BA-483B-27E3D8194CD2}"/>
          </ac:picMkLst>
        </pc:picChg>
        <pc:picChg chg="del">
          <ac:chgData name="Vejrosta Daniel" userId="f7b5cc0d-04d4-4156-acb3-b67fdf0cfe37" providerId="ADAL" clId="{B1F1F811-D1DB-4EE0-87B6-AC6A701AA54B}" dt="2024-09-09T06:51:55.926" v="53" actId="478"/>
          <ac:picMkLst>
            <pc:docMk/>
            <pc:sldMk cId="3789607050" sldId="274"/>
            <ac:picMk id="16" creationId="{2FBE89DB-98E5-4822-AD08-BFEEFCCBEDDA}"/>
          </ac:picMkLst>
        </pc:picChg>
      </pc:sldChg>
      <pc:sldChg chg="addSp delSp modSp mod">
        <pc:chgData name="Vejrosta Daniel" userId="f7b5cc0d-04d4-4156-acb3-b67fdf0cfe37" providerId="ADAL" clId="{B1F1F811-D1DB-4EE0-87B6-AC6A701AA54B}" dt="2024-09-09T06:52:02.352" v="58" actId="1036"/>
        <pc:sldMkLst>
          <pc:docMk/>
          <pc:sldMk cId="1931385942" sldId="335"/>
        </pc:sldMkLst>
        <pc:picChg chg="add mod">
          <ac:chgData name="Vejrosta Daniel" userId="f7b5cc0d-04d4-4156-acb3-b67fdf0cfe37" providerId="ADAL" clId="{B1F1F811-D1DB-4EE0-87B6-AC6A701AA54B}" dt="2024-09-09T06:52:02.352" v="58" actId="1036"/>
          <ac:picMkLst>
            <pc:docMk/>
            <pc:sldMk cId="1931385942" sldId="335"/>
            <ac:picMk id="2" creationId="{2DC9FFB1-CDBE-658B-D490-3E1E6A9E6131}"/>
          </ac:picMkLst>
        </pc:picChg>
        <pc:picChg chg="del">
          <ac:chgData name="Vejrosta Daniel" userId="f7b5cc0d-04d4-4156-acb3-b67fdf0cfe37" providerId="ADAL" clId="{B1F1F811-D1DB-4EE0-87B6-AC6A701AA54B}" dt="2024-09-09T06:51:58.693" v="55" actId="478"/>
          <ac:picMkLst>
            <pc:docMk/>
            <pc:sldMk cId="1931385942" sldId="335"/>
            <ac:picMk id="15" creationId="{FCDD13CD-FF8F-49EF-A8A4-F4555645C366}"/>
          </ac:picMkLst>
        </pc:picChg>
      </pc:sldChg>
      <pc:sldChg chg="addSp delSp modSp mod">
        <pc:chgData name="Vejrosta Daniel" userId="f7b5cc0d-04d4-4156-acb3-b67fdf0cfe37" providerId="ADAL" clId="{B1F1F811-D1DB-4EE0-87B6-AC6A701AA54B}" dt="2024-09-09T06:51:25.341" v="36"/>
        <pc:sldMkLst>
          <pc:docMk/>
          <pc:sldMk cId="2084451196" sldId="343"/>
        </pc:sldMkLst>
        <pc:spChg chg="mod">
          <ac:chgData name="Vejrosta Daniel" userId="f7b5cc0d-04d4-4156-acb3-b67fdf0cfe37" providerId="ADAL" clId="{B1F1F811-D1DB-4EE0-87B6-AC6A701AA54B}" dt="2024-09-09T06:03:34.230" v="29" actId="20577"/>
          <ac:spMkLst>
            <pc:docMk/>
            <pc:sldMk cId="2084451196" sldId="343"/>
            <ac:spMk id="2" creationId="{039531BC-3B3E-47BC-A452-9779CFA8F44F}"/>
          </ac:spMkLst>
        </pc:spChg>
        <pc:picChg chg="add mod">
          <ac:chgData name="Vejrosta Daniel" userId="f7b5cc0d-04d4-4156-acb3-b67fdf0cfe37" providerId="ADAL" clId="{B1F1F811-D1DB-4EE0-87B6-AC6A701AA54B}" dt="2024-09-09T06:51:25.341" v="36"/>
          <ac:picMkLst>
            <pc:docMk/>
            <pc:sldMk cId="2084451196" sldId="343"/>
            <ac:picMk id="3" creationId="{62A3CA0C-8A2C-A9E8-49C0-9D235C238EA5}"/>
          </ac:picMkLst>
        </pc:picChg>
        <pc:picChg chg="del">
          <ac:chgData name="Vejrosta Daniel" userId="f7b5cc0d-04d4-4156-acb3-b67fdf0cfe37" providerId="ADAL" clId="{B1F1F811-D1DB-4EE0-87B6-AC6A701AA54B}" dt="2024-09-09T06:51:25.125" v="35" actId="478"/>
          <ac:picMkLst>
            <pc:docMk/>
            <pc:sldMk cId="2084451196" sldId="343"/>
            <ac:picMk id="16" creationId="{287E7124-30D9-4466-8CF7-A3F3BED90B0B}"/>
          </ac:picMkLst>
        </pc:picChg>
      </pc:sldChg>
      <pc:sldChg chg="del">
        <pc:chgData name="Vejrosta Daniel" userId="f7b5cc0d-04d4-4156-acb3-b67fdf0cfe37" providerId="ADAL" clId="{B1F1F811-D1DB-4EE0-87B6-AC6A701AA54B}" dt="2024-09-09T06:25:42.023" v="30" actId="47"/>
        <pc:sldMkLst>
          <pc:docMk/>
          <pc:sldMk cId="1193097731" sldId="355"/>
        </pc:sldMkLst>
      </pc:sldChg>
      <pc:sldChg chg="addSp delSp modSp mod">
        <pc:chgData name="Vejrosta Daniel" userId="f7b5cc0d-04d4-4156-acb3-b67fdf0cfe37" providerId="ADAL" clId="{B1F1F811-D1DB-4EE0-87B6-AC6A701AA54B}" dt="2024-09-09T06:51:38.870" v="44"/>
        <pc:sldMkLst>
          <pc:docMk/>
          <pc:sldMk cId="482456870" sldId="383"/>
        </pc:sldMkLst>
        <pc:picChg chg="add mod">
          <ac:chgData name="Vejrosta Daniel" userId="f7b5cc0d-04d4-4156-acb3-b67fdf0cfe37" providerId="ADAL" clId="{B1F1F811-D1DB-4EE0-87B6-AC6A701AA54B}" dt="2024-09-09T06:51:38.870" v="44"/>
          <ac:picMkLst>
            <pc:docMk/>
            <pc:sldMk cId="482456870" sldId="383"/>
            <ac:picMk id="3" creationId="{8A923DA0-32D9-0342-A0DE-15D11565273F}"/>
          </ac:picMkLst>
        </pc:picChg>
        <pc:picChg chg="del">
          <ac:chgData name="Vejrosta Daniel" userId="f7b5cc0d-04d4-4156-acb3-b67fdf0cfe37" providerId="ADAL" clId="{B1F1F811-D1DB-4EE0-87B6-AC6A701AA54B}" dt="2024-09-09T06:51:38.611" v="43" actId="478"/>
          <ac:picMkLst>
            <pc:docMk/>
            <pc:sldMk cId="482456870" sldId="383"/>
            <ac:picMk id="16" creationId="{1A065732-6408-4323-A4D3-45DA59AC3AAE}"/>
          </ac:picMkLst>
        </pc:picChg>
      </pc:sldChg>
      <pc:sldChg chg="addSp delSp modSp mod">
        <pc:chgData name="Vejrosta Daniel" userId="f7b5cc0d-04d4-4156-acb3-b67fdf0cfe37" providerId="ADAL" clId="{B1F1F811-D1DB-4EE0-87B6-AC6A701AA54B}" dt="2024-09-09T06:51:42.434" v="46"/>
        <pc:sldMkLst>
          <pc:docMk/>
          <pc:sldMk cId="1439637796" sldId="384"/>
        </pc:sldMkLst>
        <pc:picChg chg="add mod">
          <ac:chgData name="Vejrosta Daniel" userId="f7b5cc0d-04d4-4156-acb3-b67fdf0cfe37" providerId="ADAL" clId="{B1F1F811-D1DB-4EE0-87B6-AC6A701AA54B}" dt="2024-09-09T06:51:42.434" v="46"/>
          <ac:picMkLst>
            <pc:docMk/>
            <pc:sldMk cId="1439637796" sldId="384"/>
            <ac:picMk id="3" creationId="{EEE12885-758E-2F0B-BF96-423F33641F49}"/>
          </ac:picMkLst>
        </pc:picChg>
        <pc:picChg chg="del">
          <ac:chgData name="Vejrosta Daniel" userId="f7b5cc0d-04d4-4156-acb3-b67fdf0cfe37" providerId="ADAL" clId="{B1F1F811-D1DB-4EE0-87B6-AC6A701AA54B}" dt="2024-09-09T06:51:42.212" v="45" actId="478"/>
          <ac:picMkLst>
            <pc:docMk/>
            <pc:sldMk cId="1439637796" sldId="384"/>
            <ac:picMk id="16" creationId="{1A065732-6408-4323-A4D3-45DA59AC3AAE}"/>
          </ac:picMkLst>
        </pc:picChg>
      </pc:sldChg>
      <pc:sldChg chg="del">
        <pc:chgData name="Vejrosta Daniel" userId="f7b5cc0d-04d4-4156-acb3-b67fdf0cfe37" providerId="ADAL" clId="{B1F1F811-D1DB-4EE0-87B6-AC6A701AA54B}" dt="2024-09-09T06:25:44.350" v="31" actId="47"/>
        <pc:sldMkLst>
          <pc:docMk/>
          <pc:sldMk cId="2229077274" sldId="385"/>
        </pc:sldMkLst>
      </pc:sldChg>
      <pc:sldChg chg="del">
        <pc:chgData name="Vejrosta Daniel" userId="f7b5cc0d-04d4-4156-acb3-b67fdf0cfe37" providerId="ADAL" clId="{B1F1F811-D1DB-4EE0-87B6-AC6A701AA54B}" dt="2024-09-09T06:27:00.904" v="32" actId="47"/>
        <pc:sldMkLst>
          <pc:docMk/>
          <pc:sldMk cId="952251626" sldId="386"/>
        </pc:sldMkLst>
      </pc:sldChg>
      <pc:sldChg chg="addSp delSp modSp mod">
        <pc:chgData name="Vejrosta Daniel" userId="f7b5cc0d-04d4-4156-acb3-b67fdf0cfe37" providerId="ADAL" clId="{B1F1F811-D1DB-4EE0-87B6-AC6A701AA54B}" dt="2024-09-09T06:51:45.594" v="48"/>
        <pc:sldMkLst>
          <pc:docMk/>
          <pc:sldMk cId="1693683173" sldId="387"/>
        </pc:sldMkLst>
        <pc:picChg chg="add mod">
          <ac:chgData name="Vejrosta Daniel" userId="f7b5cc0d-04d4-4156-acb3-b67fdf0cfe37" providerId="ADAL" clId="{B1F1F811-D1DB-4EE0-87B6-AC6A701AA54B}" dt="2024-09-09T06:51:45.594" v="48"/>
          <ac:picMkLst>
            <pc:docMk/>
            <pc:sldMk cId="1693683173" sldId="387"/>
            <ac:picMk id="3" creationId="{712240EC-6001-DB30-196F-89E4F368E2B0}"/>
          </ac:picMkLst>
        </pc:picChg>
        <pc:picChg chg="del">
          <ac:chgData name="Vejrosta Daniel" userId="f7b5cc0d-04d4-4156-acb3-b67fdf0cfe37" providerId="ADAL" clId="{B1F1F811-D1DB-4EE0-87B6-AC6A701AA54B}" dt="2024-09-09T06:51:45.381" v="47" actId="478"/>
          <ac:picMkLst>
            <pc:docMk/>
            <pc:sldMk cId="1693683173" sldId="387"/>
            <ac:picMk id="16" creationId="{114906E0-8549-4BA4-8181-CCD97DBD4495}"/>
          </ac:picMkLst>
        </pc:picChg>
      </pc:sldChg>
      <pc:sldChg chg="addSp delSp modSp mod">
        <pc:chgData name="Vejrosta Daniel" userId="f7b5cc0d-04d4-4156-acb3-b67fdf0cfe37" providerId="ADAL" clId="{B1F1F811-D1DB-4EE0-87B6-AC6A701AA54B}" dt="2024-09-09T06:51:28.993" v="38"/>
        <pc:sldMkLst>
          <pc:docMk/>
          <pc:sldMk cId="523873259" sldId="413"/>
        </pc:sldMkLst>
        <pc:picChg chg="add mod">
          <ac:chgData name="Vejrosta Daniel" userId="f7b5cc0d-04d4-4156-acb3-b67fdf0cfe37" providerId="ADAL" clId="{B1F1F811-D1DB-4EE0-87B6-AC6A701AA54B}" dt="2024-09-09T06:51:28.993" v="38"/>
          <ac:picMkLst>
            <pc:docMk/>
            <pc:sldMk cId="523873259" sldId="413"/>
            <ac:picMk id="3" creationId="{3717C44C-5837-6413-B0A3-EBE820EDCA78}"/>
          </ac:picMkLst>
        </pc:picChg>
        <pc:picChg chg="del">
          <ac:chgData name="Vejrosta Daniel" userId="f7b5cc0d-04d4-4156-acb3-b67fdf0cfe37" providerId="ADAL" clId="{B1F1F811-D1DB-4EE0-87B6-AC6A701AA54B}" dt="2024-09-09T06:51:28.778" v="37" actId="478"/>
          <ac:picMkLst>
            <pc:docMk/>
            <pc:sldMk cId="523873259" sldId="413"/>
            <ac:picMk id="16" creationId="{287E7124-30D9-4466-8CF7-A3F3BED90B0B}"/>
          </ac:picMkLst>
        </pc:picChg>
      </pc:sldChg>
      <pc:sldChg chg="addSp delSp modSp mod">
        <pc:chgData name="Vejrosta Daniel" userId="f7b5cc0d-04d4-4156-acb3-b67fdf0cfe37" providerId="ADAL" clId="{B1F1F811-D1DB-4EE0-87B6-AC6A701AA54B}" dt="2024-09-09T06:51:49.375" v="50"/>
        <pc:sldMkLst>
          <pc:docMk/>
          <pc:sldMk cId="3623714628" sldId="414"/>
        </pc:sldMkLst>
        <pc:picChg chg="add mod">
          <ac:chgData name="Vejrosta Daniel" userId="f7b5cc0d-04d4-4156-acb3-b67fdf0cfe37" providerId="ADAL" clId="{B1F1F811-D1DB-4EE0-87B6-AC6A701AA54B}" dt="2024-09-09T06:51:49.375" v="50"/>
          <ac:picMkLst>
            <pc:docMk/>
            <pc:sldMk cId="3623714628" sldId="414"/>
            <ac:picMk id="3" creationId="{94D3640C-F6DE-565D-789E-FD05BB7E0404}"/>
          </ac:picMkLst>
        </pc:picChg>
        <pc:picChg chg="del">
          <ac:chgData name="Vejrosta Daniel" userId="f7b5cc0d-04d4-4156-acb3-b67fdf0cfe37" providerId="ADAL" clId="{B1F1F811-D1DB-4EE0-87B6-AC6A701AA54B}" dt="2024-09-09T06:51:49.130" v="49" actId="478"/>
          <ac:picMkLst>
            <pc:docMk/>
            <pc:sldMk cId="3623714628" sldId="414"/>
            <ac:picMk id="16" creationId="{114906E0-8549-4BA4-8181-CCD97DBD4495}"/>
          </ac:picMkLst>
        </pc:picChg>
      </pc:sldChg>
      <pc:sldChg chg="addSp delSp modSp mod">
        <pc:chgData name="Vejrosta Daniel" userId="f7b5cc0d-04d4-4156-acb3-b67fdf0cfe37" providerId="ADAL" clId="{B1F1F811-D1DB-4EE0-87B6-AC6A701AA54B}" dt="2024-09-09T06:51:52.511" v="52"/>
        <pc:sldMkLst>
          <pc:docMk/>
          <pc:sldMk cId="2860503764" sldId="415"/>
        </pc:sldMkLst>
        <pc:picChg chg="add mod">
          <ac:chgData name="Vejrosta Daniel" userId="f7b5cc0d-04d4-4156-acb3-b67fdf0cfe37" providerId="ADAL" clId="{B1F1F811-D1DB-4EE0-87B6-AC6A701AA54B}" dt="2024-09-09T06:51:52.511" v="52"/>
          <ac:picMkLst>
            <pc:docMk/>
            <pc:sldMk cId="2860503764" sldId="415"/>
            <ac:picMk id="3" creationId="{C59D2E16-C6FD-ACE8-32B0-2EF374F795D8}"/>
          </ac:picMkLst>
        </pc:picChg>
        <pc:picChg chg="del">
          <ac:chgData name="Vejrosta Daniel" userId="f7b5cc0d-04d4-4156-acb3-b67fdf0cfe37" providerId="ADAL" clId="{B1F1F811-D1DB-4EE0-87B6-AC6A701AA54B}" dt="2024-09-09T06:51:52.267" v="51" actId="478"/>
          <ac:picMkLst>
            <pc:docMk/>
            <pc:sldMk cId="2860503764" sldId="415"/>
            <ac:picMk id="16" creationId="{114906E0-8549-4BA4-8181-CCD97DBD4495}"/>
          </ac:picMkLst>
        </pc:picChg>
      </pc:sldChg>
    </pc:docChg>
  </pc:docChgLst>
  <pc:docChgLst>
    <pc:chgData name="Jahnová Hedvika" userId="b58abac7-1e09-48f2-a245-7f081c94a69d" providerId="ADAL" clId="{31F7E1D5-1C25-4D10-A720-F81D75FCF776}"/>
    <pc:docChg chg="modSld">
      <pc:chgData name="Jahnová Hedvika" userId="b58abac7-1e09-48f2-a245-7f081c94a69d" providerId="ADAL" clId="{31F7E1D5-1C25-4D10-A720-F81D75FCF776}" dt="2024-09-11T06:02:06.383" v="2" actId="20577"/>
      <pc:docMkLst>
        <pc:docMk/>
      </pc:docMkLst>
      <pc:sldChg chg="modSp mod">
        <pc:chgData name="Jahnová Hedvika" userId="b58abac7-1e09-48f2-a245-7f081c94a69d" providerId="ADAL" clId="{31F7E1D5-1C25-4D10-A720-F81D75FCF776}" dt="2024-09-11T06:02:06.383" v="2" actId="20577"/>
        <pc:sldMkLst>
          <pc:docMk/>
          <pc:sldMk cId="2860503764" sldId="415"/>
        </pc:sldMkLst>
        <pc:graphicFrameChg chg="modGraphic">
          <ac:chgData name="Jahnová Hedvika" userId="b58abac7-1e09-48f2-a245-7f081c94a69d" providerId="ADAL" clId="{31F7E1D5-1C25-4D10-A720-F81D75FCF776}" dt="2024-09-11T06:02:06.383" v="2" actId="20577"/>
          <ac:graphicFrameMkLst>
            <pc:docMk/>
            <pc:sldMk cId="2860503764" sldId="415"/>
            <ac:graphicFrameMk id="2" creationId="{28010F7E-14DD-4DF2-B4D8-A6D3D1B6A49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7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60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0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0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9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73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3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9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76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gif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s://www.cz-pl.eu/pl/podrecznik-wnioskodawc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1432537"/>
            <a:ext cx="10916239" cy="1325563"/>
          </a:xfrm>
        </p:spPr>
        <p:txBody>
          <a:bodyPr>
            <a:normAutofit fontScale="90000"/>
          </a:bodyPr>
          <a:lstStyle/>
          <a:p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57A804B7-7E85-4514-B0FC-1FD43D082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2551" y="4034332"/>
            <a:ext cx="2475549" cy="58477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217899F-B37E-4364-A1D7-DE1A3C2093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6876" y="3921496"/>
            <a:ext cx="2296611" cy="83565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099D737-95BB-45B1-B021-90732883A3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0808" y="4104886"/>
            <a:ext cx="2197018" cy="468876"/>
          </a:xfrm>
          <a:prstGeom prst="rect">
            <a:avLst/>
          </a:prstGeom>
        </p:spPr>
      </p:pic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0E68A943-D9A1-D772-8082-1E07712A4A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35433"/>
              </p:ext>
            </p:extLst>
          </p:nvPr>
        </p:nvGraphicFramePr>
        <p:xfrm>
          <a:off x="394283" y="937443"/>
          <a:ext cx="11406914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MFiPR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poskytuje půjčky polským nevládním neziskovým organizacím, tzn. nevládním neziskovým organizacím podle čl. 3 bod 2 zákona ze dne 24. 4. 2003 O veřejně prospěšné činnosti a dobrovolnictví, sdružování územních samosprávných celků a ESÚS.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Finanční podporu mohou získat: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projekty v programech Interreg 2021-2027 jiné než Fond malých projektů (FMP) -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maximálně 50 % spolufinancování EFRR tohoto příjemce,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Projekty FMP v programech Interreg 2021-2027 neřízených Polskem -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maximálně 10 % spolufinancování EFRR tohoto příjemce na náklady na řízení v projektu FMP.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MFiPR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udziela pożyczek dla polskich organizacji pozarządowych tj. </a:t>
                      </a: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organizacji pozarządowych zgodnie z art. 3 ust. 2 ustawy z dnia 24 kwietnia 2003 r. o działalności pożytku publicznego i wolontariacie, stowarzyszeniom jednostek samorządu terytorialnego oraz EUWT </a:t>
                      </a: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Dla kogo wsparcie: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inne niż Fundusz Małych Projektów (FMP) - </a:t>
                      </a:r>
                      <a:r>
                        <a:rPr lang="pl-PL" sz="1800" b="1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50% kwoty planowanego dofinansowania z EFRR tego beneficjenta</a:t>
                      </a: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FMP w programach Interreg 2021-2027, którymi nie zarządza Polska - </a:t>
                      </a:r>
                      <a:r>
                        <a:rPr lang="pl-PL" sz="1800" b="1" i="0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maksymalnie 10% kwoty planowanego dofinansowania z EFRR tego beneficjenta na koszty zarządzania w projekcie FMP.</a:t>
                      </a:r>
                      <a:endParaRPr lang="pl-PL" sz="1800" b="0" i="0" kern="120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C59D2E16-C6FD-ACE8-32B0-2EF374F79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>
            <a:normAutofit/>
          </a:bodyPr>
          <a:lstStyle/>
          <a:p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Rozpočet programu /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Budżet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programu</a:t>
            </a:r>
            <a:endParaRPr lang="cs-CZ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59D6704-77C1-4537-A3D8-DB24E0FEE905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840378"/>
          <a:ext cx="11410394" cy="3961705"/>
        </p:xfrm>
        <a:graphic>
          <a:graphicData uri="http://schemas.openxmlformats.org/drawingml/2006/table">
            <a:tbl>
              <a:tblPr firstRow="1" bandRow="1"/>
              <a:tblGrid>
                <a:gridCol w="6386006">
                  <a:extLst>
                    <a:ext uri="{9D8B030D-6E8A-4147-A177-3AD203B41FA5}">
                      <a16:colId xmlns:a16="http://schemas.microsoft.com/office/drawing/2014/main" val="3602327075"/>
                    </a:ext>
                  </a:extLst>
                </a:gridCol>
                <a:gridCol w="2157961">
                  <a:extLst>
                    <a:ext uri="{9D8B030D-6E8A-4147-A177-3AD203B41FA5}">
                      <a16:colId xmlns:a16="http://schemas.microsoft.com/office/drawing/2014/main" val="797055923"/>
                    </a:ext>
                  </a:extLst>
                </a:gridCol>
                <a:gridCol w="2866427">
                  <a:extLst>
                    <a:ext uri="{9D8B030D-6E8A-4147-A177-3AD203B41FA5}">
                      <a16:colId xmlns:a16="http://schemas.microsoft.com/office/drawing/2014/main" val="1850216122"/>
                    </a:ext>
                  </a:extLst>
                </a:gridCol>
              </a:tblGrid>
              <a:tr h="110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cs-CZ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Priorita / </a:t>
                      </a:r>
                      <a:r>
                        <a:rPr lang="cs-CZ" sz="24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24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riorytet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Podíl v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Udział</a:t>
                      </a:r>
                      <a:r>
                        <a:rPr lang="en-GB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%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Alokace z ERDF/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Alokacja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EFRR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mil./</a:t>
                      </a:r>
                      <a:r>
                        <a:rPr lang="cs-CZ" sz="1800" b="1" kern="1200" dirty="0" err="1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cs-CZ" sz="1800" b="1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EUR)</a:t>
                      </a:r>
                      <a:endParaRPr lang="cs-CZ" sz="1800" b="1" kern="1200" dirty="0">
                        <a:solidFill>
                          <a:srgbClr val="FF66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092792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IZS a životní prostředí </a:t>
                      </a:r>
                      <a:r>
                        <a:rPr lang="cs-CZ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Zintegrowany system ratownictwa </a:t>
                      </a:r>
                      <a:r>
                        <a:rPr lang="cs-CZ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oraz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środowisko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79192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Cestovní ruch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Turystyka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38154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Doprava </a:t>
                      </a:r>
                      <a:r>
                        <a:rPr lang="cs-CZ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36,777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8323"/>
                  </a:ext>
                </a:extLst>
              </a:tr>
              <a:tr h="632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Spolupráce institucí a obyvatel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Współpraca instytucji i mieszkańców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33,434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7771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Podnikání / </a:t>
                      </a:r>
                      <a:r>
                        <a:rPr lang="pl-PL" sz="1800" kern="120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6,687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3989"/>
                  </a:ext>
                </a:extLst>
              </a:tr>
              <a:tr h="3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Celkem / </a:t>
                      </a:r>
                      <a:r>
                        <a:rPr lang="pl-PL" sz="1800" kern="1200" dirty="0">
                          <a:solidFill>
                            <a:srgbClr val="FF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167,169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27652"/>
                  </a:ext>
                </a:extLst>
              </a:tr>
            </a:tbl>
          </a:graphicData>
        </a:graphic>
      </p:graphicFrame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866FCAAB-A126-24BA-483B-27E3D8194C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0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2DC9FFB1-CDBE-658B-D490-3E1E6A9E61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159391"/>
            <a:ext cx="114522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WAŁBRZYCH, 10.09.2024 r.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62A3CA0C-8A2C-A9E8-49C0-9D235C238E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784034"/>
            <a:ext cx="11452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</a:t>
            </a:r>
            <a:r>
              <a:rPr lang="cs-CZ" sz="88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cz-pl.eu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3717C44C-5837-6413-B0A3-EBE820EDC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/>
          <a:lstStyle/>
          <a:p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 území / </a:t>
            </a:r>
            <a:r>
              <a:rPr kumimoji="0" lang="pl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Obszar wsparcia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4BCC3C-3ADC-4EE8-8145-54AE44AA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11" y="890026"/>
            <a:ext cx="6873768" cy="4857041"/>
          </a:xfrm>
          <a:prstGeom prst="rect">
            <a:avLst/>
          </a:prstGeom>
        </p:spPr>
      </p:pic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87512121-3CEE-1FB6-20E2-3D797B20EA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dopady a aktivity by měly být realizované v podporovaném území.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Sídlo projektového partnera může být mimo toto území, nezbytné je však, aby dopad aktivit vždy směřoval do podporovaného území. To je tvořeno regiony NUTS 3, které představuje 5 českých krajů: Liberecký, Královéhradecký, Pardubický, Olomoucký a Moravskoslezský; a 6 polských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podregionů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Bielski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Rybnicki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(Slezské vojvodství),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Jeleniogórski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Wałbrzyski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(Dolnoslezské vojvodství),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Nyski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cs-CZ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Opolski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(Opolské vojvodství).</a:t>
                      </a:r>
                    </a:p>
                    <a:p>
                      <a:endParaRPr lang="cs-CZ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Podrobnosti najdete v 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Příručce pro žadatele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Oddziaływanie i działania powinny być realizowane na obszarze objętym wsparciem.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Siedziba partnera projektu może znajdować się poza tym obszarem, ale konieczne jest, aby oddziaływanie działań zawsze było kierowane na obszar objęty wsparciem. Ten tworzą regiony NUTS 3, w ramach której znajduje się 5 czeskich krajów: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Liberecki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Královéhradecki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Pardubicki, Ołomuniecki i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Morawskośląski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 oraz 6 polskich podregionów: bielski i rybnicki (woj. śląskie), jeleniogórski i wałbrzyski (województwo dolnośląskie), nyski i opolski (województwo opolskie).</a:t>
                      </a:r>
                    </a:p>
                    <a:p>
                      <a:endParaRPr lang="pl-PL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Szczegółowe informacje znajdują się w 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Podręczniku Wnioskodawcy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dirty="0">
                <a:solidFill>
                  <a:srgbClr val="003399"/>
                </a:solidFill>
                <a:effectLst/>
                <a:latin typeface="Inter"/>
              </a:rPr>
              <a:t>Jaké je podporované území? / 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Jaki jest obszar wsparcia?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A7CF2C0A-CDB1-0B9E-25DA-0AED93EC2A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Integrovaný záchranný systém a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životní prostředí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2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Cestovní ruch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3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Doprava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Spolupráce institucí a obyvatel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5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system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ratownictwa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Środowisko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Transport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mieszkańców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Przedsiębiorczość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u="none" strike="noStrike" baseline="0" dirty="0">
                <a:solidFill>
                  <a:srgbClr val="00339A"/>
                </a:solidFill>
                <a:latin typeface="CIDFont+F3"/>
              </a:rPr>
              <a:t>PRIORITY</a:t>
            </a:r>
            <a:r>
              <a:rPr lang="cs-CZ" sz="2400" b="1" i="0" dirty="0">
                <a:solidFill>
                  <a:srgbClr val="003399"/>
                </a:solidFill>
                <a:effectLst/>
                <a:latin typeface="Inter"/>
              </a:rPr>
              <a:t>/ </a:t>
            </a:r>
            <a:r>
              <a:rPr lang="cs-CZ" sz="2400" b="1" i="0" u="none" strike="noStrike" baseline="0" dirty="0">
                <a:solidFill>
                  <a:srgbClr val="F18200"/>
                </a:solidFill>
                <a:latin typeface="CIDFont+F3"/>
              </a:rPr>
              <a:t>PRIORYTETY</a:t>
            </a:r>
            <a:endParaRPr lang="cs-CZ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8A923DA0-32D9-0342-A0DE-15D1156527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909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lze předkládat pouze partnerské projekty se zapojením alespoň jednoho českého a jednoho polského partnera. Maximální počet projektových partnerů není omezen. Výjimkou jsou Evropská seskupení pro územní spolupráci, která mohou žádat samostatně.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Podrobné informace o způsobilosti subjektů na české a polské straně najdete v přílohách č. 2 a 3 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Příručky pro žadatele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si mezi sebou zvolí vedoucího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projektového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partnera,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který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nese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celkovou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odpovědnost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za </a:t>
                      </a:r>
                      <a:r>
                        <a:rPr kumimoji="0" lang="pl-PL" sz="14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realizaci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POZOR: 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 nemohou předkládat fyzické osoby a soukromé podnikatelské subjekty.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można składać tylko projekty partnerskie, w których uczestniczy co najmniej jeden czeski i jeden polski partner. Maksymalna liczba partnerów projektu nie jest ograniczona. Wyjątkiem są Europejskie Ugrupowania Współpracy Terytorialnej, które mogą wnioskować samodzielnie.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dotyczące kwalifikowalności podmiotów po stronie czeskiej i polskiej znajdują się w Załącznikach nr 2 i 3 Podręcznika Wnioskodawcy.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wybierają spośród siebie Partnera Wiodącego projektu,</a:t>
                      </a:r>
                    </a:p>
                    <a:p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który ponosi całkowitą odpowiedzialność za realizację projektu.</a:t>
                      </a:r>
                    </a:p>
                    <a:p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UWAGA: 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Wniosków nie mogą składać osoby fizyczne oraz prywatne podmioty gospodarcze.</a:t>
                      </a:r>
                    </a:p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dirty="0">
                <a:solidFill>
                  <a:srgbClr val="00339A"/>
                </a:solidFill>
                <a:latin typeface="CIDFont+F3"/>
              </a:rPr>
              <a:t>Kdo může žádat?/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Kto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może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 </a:t>
            </a:r>
            <a:r>
              <a:rPr lang="cs-CZ" sz="2400" b="1" dirty="0" err="1">
                <a:solidFill>
                  <a:srgbClr val="F18200"/>
                </a:solidFill>
                <a:latin typeface="CIDFont+F3"/>
              </a:rPr>
              <a:t>wnioskować</a:t>
            </a:r>
            <a:r>
              <a:rPr lang="cs-CZ" sz="2400" b="1" dirty="0">
                <a:solidFill>
                  <a:srgbClr val="F18200"/>
                </a:solidFill>
                <a:latin typeface="CIDFont+F3"/>
              </a:rPr>
              <a:t>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EEE12885-758E-2F0B-BF96-423F33641F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Kritéria přeshraniční spolupráce: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příprava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realizace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společné spolufinancování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společný personál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mohl být projekt doporučen k financování z programu, musí splnit min. tři ze čtyř kritérií spolupráce. Vždy musí být splněna kritéria společné přípravy a společné realizace. Dále musí být splněno alespoň jedno z kritérií společného personálu či společného financování.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Společný projekt musí mít dopad na programové území po obou stranách hranice a přinášet užitek obyvatelům podporovaného území.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Kryteria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transgranicznej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realizacja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dofinansowanie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projekt mógł zostać rekomendowany do dofinansowania z programu musi spełnić minimalnie trzy z czterech kryteriów współpracy. Zawsze muszą być spełnione kryteria wspólnego przygotowania oraz wspólnej realizacji projektu. Ponadto musi być spełnione jedno z kryteriów wspólnego personelu lub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wspólnego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finansowania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 projekt musi mieć oddziaływanie na obszarze programu po obu stronach granicy i przynosić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korzyści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mieszkańcom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obszaru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wsparcia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400" b="1" dirty="0">
                <a:solidFill>
                  <a:srgbClr val="000099"/>
                </a:solidFill>
                <a:latin typeface="Arial" charset="0"/>
                <a:cs typeface="Arial" charset="0"/>
              </a:rPr>
              <a:t>PŘESHRANIČNÍ SPOLUPRÁCE V RÁMCI PROJEKTU</a:t>
            </a:r>
            <a:r>
              <a:rPr lang="cs-CZ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pl-PL" sz="1400" b="1" dirty="0">
                <a:solidFill>
                  <a:srgbClr val="FF6600"/>
                </a:solidFill>
                <a:latin typeface="Arial" charset="0"/>
                <a:cs typeface="Arial" charset="0"/>
              </a:rPr>
              <a:t>WSPÓŁPRACA TRANSGRANICZNA W RAMACH PROJEKTU</a:t>
            </a:r>
            <a:endParaRPr lang="cs-CZ" sz="1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712240EC-6001-DB30-196F-89E4F368E2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49902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Výše spolufinancování z EFRR činí 80 %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Čeští partneři mohou dále žádat o příspěvek ze státního rozpočtu České republiky ve výši 0-20 % </a:t>
                      </a:r>
                      <a:b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(dle typu subjektu)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Státní rozpočet Polské republiky nevratný příspěvek neposkytuje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Wysokość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dofinansowania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EFRR jest 80%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Czescy partnerzy mogą również wnioskować o dofinansowanie z budżetu państwa Republiki Czeskiej w wysokości 0-20% (w zależności od rodzaju podmiotu)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państwa Republiki Polskiej nie przewiduje dofinansowania projektów standardowych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94D3640C-F6DE-565D-789E-FD05BB7E04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46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1052</Words>
  <Application>Microsoft Office PowerPoint</Application>
  <PresentationFormat>Širokoúhlá obrazovka</PresentationFormat>
  <Paragraphs>147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CIDFont+F3</vt:lpstr>
      <vt:lpstr>Inter</vt:lpstr>
      <vt:lpstr>Wingdings</vt:lpstr>
      <vt:lpstr>Motiv Office</vt:lpstr>
      <vt:lpstr>Program Interreg  Česko – Polsko 2021-2027  Program Interreg  Czechy – Polska 2021-2027</vt:lpstr>
      <vt:lpstr>Prezentace aplikace PowerPoint</vt:lpstr>
      <vt:lpstr>Prezentace aplikace PowerPoint</vt:lpstr>
      <vt:lpstr>Programové území / Obszar wsparcia</vt:lpstr>
      <vt:lpstr>Jaké je podporované území? / Jaki jest obszar wsparcia?</vt:lpstr>
      <vt:lpstr>PRIORITY/ PRIORYTETY</vt:lpstr>
      <vt:lpstr>Kdo může žádat?/ Kto może wnioskować?</vt:lpstr>
      <vt:lpstr>PŘESHRANIČNÍ SPOLUPRÁCE V RÁMCI PROJEKTU/ WSPÓŁPRACA TRANSGRANICZNA W RAMACH PROJEKTU</vt:lpstr>
      <vt:lpstr>Zdroje financování / Źródła finansowania</vt:lpstr>
      <vt:lpstr>Zdroje financování / Źródła finansowania</vt:lpstr>
      <vt:lpstr>Rozpočet programu / Budżet programu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Jahnová Hedvika</cp:lastModifiedBy>
  <cp:revision>150</cp:revision>
  <cp:lastPrinted>2022-09-23T05:33:22Z</cp:lastPrinted>
  <dcterms:created xsi:type="dcterms:W3CDTF">2022-05-17T16:22:05Z</dcterms:created>
  <dcterms:modified xsi:type="dcterms:W3CDTF">2024-09-11T06:02:14Z</dcterms:modified>
</cp:coreProperties>
</file>