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3" r:id="rId2"/>
    <p:sldId id="269" r:id="rId3"/>
    <p:sldId id="414" r:id="rId4"/>
    <p:sldId id="415" r:id="rId5"/>
    <p:sldId id="416" r:id="rId6"/>
    <p:sldId id="417" r:id="rId7"/>
    <p:sldId id="418" r:id="rId8"/>
    <p:sldId id="419" r:id="rId9"/>
    <p:sldId id="335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5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8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1663002"/>
            <a:ext cx="11452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PŘESHRANIČNÍ PARTNERSTVÍ</a:t>
            </a:r>
          </a:p>
          <a:p>
            <a:pPr algn="ctr"/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PARTNERSTWO TRANSGRANICZNE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ONLINE, 21. 2. 2023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86284"/>
              </p:ext>
            </p:extLst>
          </p:nvPr>
        </p:nvGraphicFramePr>
        <p:xfrm>
          <a:off x="260060" y="937443"/>
          <a:ext cx="11610362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034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0695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Společný, založený na partnerství subjektů CZ a PL.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Tematicky konzistentní.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Vysoká úroveň přeshraniční spolupráce partnerů.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se doplňují, nejsou zrcadlové.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Dosažené efekty by měly být lepší než v případě jednotlivých individuálních projektů, realizovaných pouze na jedné straně hranice.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Měly by sloužit cílovým skupinám na obou stranách hranice.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Wspólny, oparty na partnerstwie subiektów CZ i PL.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Spójny tematycznie.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Wysoki poziom współpracy transgranicznej partnerów.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się uzupełniają, nie są lustrzane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Osiągane efekty powinny być lepsze, niż w przypadku projektów indywidualnych, realizowanych tylko po jednej stronie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Powinien służyć grupom docelowym po obu stronach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Dobrý přeshraniční projekt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Dobry projekt transgraniczny 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64365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89838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neměly mít zrcadlový charakter.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se měly doplňovat.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Dosahované výsledky jsou lepší, než v případě aktivit realizovaných samostatně na jedné straně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Cílová skupina je rozsáhlejší.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nie powinny mieć lustrzanego charakteru.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powinny się uzupełniać.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Osiągane efekty są lepsze, niż w przypadku działań indywidualnych po jednej stronie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Grupa docelowa jest szersza.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Doplňující se aktivity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Uzupełniające się działania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1675"/>
              </p:ext>
            </p:extLst>
          </p:nvPr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by měl mít dopad na cílové skupiny na obou stranách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Všechny prvky projektu by měly mít vliv na cílové skupiny na obou stranách hranice.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Ve výjimečných situacích projekt může mít vliv na cílové skupiny na jedné straně hranice – v takovém případě aktivity jsou na jedné straně a cílové skupiny na straně druhé.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Přínos aktivit pro cílové skupiny na druhé straně hranice určuje přeshraniční dopad (efekt)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powinien oddziaływać na grupy docelowe po obu stronach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Wszystkie elementy projektu powinny oddziaływać na grupy docelowe po obu stronach granicy.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wyjątkowych sytuacjach projekt może mieć wpływ na grupy docelowe po jednej stronie granicy – w takim przypadku działania po jednej stronie a grupy docelowe po drugiej.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Korzyści, które działania przynoszą grupom docelowym po drugiej stronie granicy, określają wpływ (efekt) transgraniczny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Cílová skupina 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Grupa docelowa 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55949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programu INTERREG musí mít každý projekt přeshraniční dopad (efekt).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Na přeshraniční dopad projektu je zaměřená zvláštní část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projektu je vyžadován a monitorován v průběhu celé realizace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by měl být trvalý, jeho udržitelnost je rovněž předmětem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Każdy projekt realizowany w Programie INTERREG musi mieć wpływ (efekt) transgraniczny.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podlega osobnej ocenie podczas procesu oceny projektu.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jest wymagany i monitorowany podczas całej realizacji projektu.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Efekt transgraniczny powinien być trwały, a jego trwałość jest również oceniana podczas procesu oceny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06687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Přidaná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hodnota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Příspěvek projektu k propojování příhraničí.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Dopad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 na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obě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strany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hranice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(cílové skupiny projektu).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Šíře dopadu projektu ve společném území.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Udržitelnost přeshraničního dopadu.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Wartość dodana wspólnej realizacji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integrację pogranicza.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obie strony granicy (grupy docelowe projektu).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Znaczenie wpływu projektu we wspólnym obszarze.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Trwałość wpływu transgranicznego.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– hodnocení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 - ocena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666</Words>
  <Application>Microsoft Office PowerPoint</Application>
  <PresentationFormat>Širokoúhlá obrazovka</PresentationFormat>
  <Paragraphs>125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Programové území / Obszar wsparcia</vt:lpstr>
      <vt:lpstr>Dobrý přeshraniční projekt / Dobry projekt transgraniczny </vt:lpstr>
      <vt:lpstr>Tematické propojení  / Spójność tematyczna</vt:lpstr>
      <vt:lpstr>Doplňující se aktivity / Uzupełniające się działania</vt:lpstr>
      <vt:lpstr>Cílová skupina  / Grupa docelowa </vt:lpstr>
      <vt:lpstr>Přeshraniční dopad / Wpływ transgraniczny</vt:lpstr>
      <vt:lpstr>Přeshraniční dopad – hodnocení / Wpływ transgraniczny - ocena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Prietzel Rafal</cp:lastModifiedBy>
  <cp:revision>168</cp:revision>
  <cp:lastPrinted>2022-09-23T05:33:22Z</cp:lastPrinted>
  <dcterms:created xsi:type="dcterms:W3CDTF">2022-05-17T16:22:05Z</dcterms:created>
  <dcterms:modified xsi:type="dcterms:W3CDTF">2023-02-20T13:14:56Z</dcterms:modified>
</cp:coreProperties>
</file>