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3" r:id="rId2"/>
    <p:sldId id="270" r:id="rId3"/>
    <p:sldId id="273" r:id="rId4"/>
    <p:sldId id="345" r:id="rId5"/>
    <p:sldId id="346" r:id="rId6"/>
    <p:sldId id="347" r:id="rId7"/>
    <p:sldId id="335" r:id="rId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378" y="108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3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49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7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728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307442"/>
            <a:ext cx="11452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3" y="1525551"/>
            <a:ext cx="8507415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Role vedoucího partnera v projektovém cyklu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" sz="4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Rola partnera wiodącego </a:t>
            </a: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 cyklu </a:t>
            </a:r>
            <a:r>
              <a:rPr kumimoji="0" 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projektowym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2170"/>
              </p:ext>
            </p:extLst>
          </p:nvPr>
        </p:nvGraphicFramePr>
        <p:xfrm>
          <a:off x="390803" y="1280410"/>
          <a:ext cx="11410394" cy="4231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Příprava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Příprava projektové žádosti se všemi potřebnými přílohami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Konzultace s Řídícím orgánem/Společným sekretariátem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Příprava dohody o partnerství v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Odvolání v průběhu procesu hodnocení projektové žádosti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 projektové žádosti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 wniosku projektowego wraz ze wszystkimi niezbędnymi załącznikami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Konsultacje z Instytucją Zarządzającą/Wspólnym Sekretariatem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 umowy partnerstwa projektowego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Odwołania w procesie oceny wniosku projektowego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Podpisanie wniosku projektowego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vedoucího partnera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Zadania partnera wiodącego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59557"/>
              </p:ext>
            </p:extLst>
          </p:nvPr>
        </p:nvGraphicFramePr>
        <p:xfrm>
          <a:off x="390803" y="1280410"/>
          <a:ext cx="11410394" cy="3850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Realizace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Smlouva o projektu (změny projektu)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 o platbu - platby partnerům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Koordinace všech projektových činností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Monitorování průběhu projektu (cíle, činnosti, indikátory)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Společná propagace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Umowa o dofinansowanie projektu (zmiany projektu)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Wnioski o płatność – płatności dla partnerów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Koordynacja wszystkich działań projektowych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Nadzór nad postępem prac w toku realizacji projektu (cele, działania, wskaźniki)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 promocja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vedoucího partnera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Zadania partnera wiodącego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05577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Ukončení a udržitelnost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Dosažení plánovaných cílů, indikátorů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Závěrečné žádosti o platbu - platby partnerům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Udržitelnost projektu = výsledky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Zakończenie projektu i jego trwałość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Osiągnięcie zakładanych celów, wskaźników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Wnioski o płatność końcową – płatności dla partnerów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Trwałość projektu = rezultaty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vedoucího partnera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Zadania partnera wiodącego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1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38128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Komunikace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úspěch při dosahování cíle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Komunikacja</a:t>
                      </a: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sukces w </a:t>
                      </a:r>
                      <a:r>
                        <a:rPr kumimoji="0" lang="cs-CZ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osiągnięciu</a:t>
                      </a: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celu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vedoucího partnera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Zadania partnera wiodącego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271</Words>
  <Application>Microsoft Office PowerPoint</Application>
  <PresentationFormat>Širokoúhlá obrazovka</PresentationFormat>
  <Paragraphs>72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Úkoly vedoucího partnera  Zadania partnera wiodącego</vt:lpstr>
      <vt:lpstr>Úkoly vedoucího partnera  Zadania partnera wiodącego</vt:lpstr>
      <vt:lpstr>Úkoly vedoucího partnera  Zadania partnera wiodącego</vt:lpstr>
      <vt:lpstr>Úkoly vedoucího partnera  Zadania partnera wiodącego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Vejrosta Daniel</cp:lastModifiedBy>
  <cp:revision>131</cp:revision>
  <cp:lastPrinted>2022-09-23T05:33:22Z</cp:lastPrinted>
  <dcterms:created xsi:type="dcterms:W3CDTF">2022-05-17T16:22:05Z</dcterms:created>
  <dcterms:modified xsi:type="dcterms:W3CDTF">2023-02-20T12:11:06Z</dcterms:modified>
</cp:coreProperties>
</file>